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8" r:id="rId2"/>
    <p:sldId id="279" r:id="rId3"/>
    <p:sldId id="259" r:id="rId4"/>
    <p:sldId id="260" r:id="rId5"/>
    <p:sldId id="261" r:id="rId6"/>
    <p:sldId id="263" r:id="rId7"/>
    <p:sldId id="278" r:id="rId8"/>
    <p:sldId id="265" r:id="rId9"/>
    <p:sldId id="262" r:id="rId10"/>
    <p:sldId id="264" r:id="rId11"/>
    <p:sldId id="266" r:id="rId12"/>
    <p:sldId id="272" r:id="rId13"/>
    <p:sldId id="273" r:id="rId14"/>
    <p:sldId id="267" r:id="rId15"/>
    <p:sldId id="268" r:id="rId16"/>
    <p:sldId id="269" r:id="rId17"/>
    <p:sldId id="270" r:id="rId18"/>
    <p:sldId id="271" r:id="rId19"/>
    <p:sldId id="274" r:id="rId20"/>
    <p:sldId id="275" r:id="rId21"/>
    <p:sldId id="276" r:id="rId22"/>
  </p:sldIdLst>
  <p:sldSz cx="12192000" cy="6858000"/>
  <p:notesSz cx="6858000" cy="9144000"/>
  <p:embeddedFontLst>
    <p:embeddedFont>
      <p:font typeface="Cambria Math" panose="02040503050406030204" pitchFamily="18" charset="0"/>
      <p:regular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54"/>
    <p:restoredTop sz="73593"/>
  </p:normalViewPr>
  <p:slideViewPr>
    <p:cSldViewPr snapToGrid="0">
      <p:cViewPr varScale="1">
        <p:scale>
          <a:sx n="82" d="100"/>
          <a:sy n="82" d="100"/>
        </p:scale>
        <p:origin x="2200" y="176"/>
      </p:cViewPr>
      <p:guideLst>
        <p:guide orient="horz" pos="2184"/>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hui Zhang" userId="2d1a1d64-1aa6-4da0-8590-7f97f70855c2" providerId="ADAL" clId="{64C76A38-5824-5D4F-BA97-57C3D4DB23CF}"/>
    <pc:docChg chg="modSld">
      <pc:chgData name="Chunhui Zhang" userId="2d1a1d64-1aa6-4da0-8590-7f97f70855c2" providerId="ADAL" clId="{64C76A38-5824-5D4F-BA97-57C3D4DB23CF}" dt="2025-04-01T14:43:15.383" v="68" actId="20577"/>
      <pc:docMkLst>
        <pc:docMk/>
      </pc:docMkLst>
      <pc:sldChg chg="modSp mod">
        <pc:chgData name="Chunhui Zhang" userId="2d1a1d64-1aa6-4da0-8590-7f97f70855c2" providerId="ADAL" clId="{64C76A38-5824-5D4F-BA97-57C3D4DB23CF}" dt="2025-04-01T14:42:11.335" v="34" actId="20577"/>
        <pc:sldMkLst>
          <pc:docMk/>
          <pc:sldMk cId="0" sldId="256"/>
        </pc:sldMkLst>
      </pc:sldChg>
      <pc:sldChg chg="modSp mod">
        <pc:chgData name="Chunhui Zhang" userId="2d1a1d64-1aa6-4da0-8590-7f97f70855c2" providerId="ADAL" clId="{64C76A38-5824-5D4F-BA97-57C3D4DB23CF}" dt="2025-04-01T14:43:15.383" v="68" actId="20577"/>
        <pc:sldMkLst>
          <pc:docMk/>
          <pc:sldMk cId="676213298" sldId="278"/>
        </pc:sldMkLst>
        <pc:spChg chg="mod">
          <ac:chgData name="Chunhui Zhang" userId="2d1a1d64-1aa6-4da0-8590-7f97f70855c2" providerId="ADAL" clId="{64C76A38-5824-5D4F-BA97-57C3D4DB23CF}" dt="2025-04-01T14:43:15.383" v="68" actId="20577"/>
          <ac:spMkLst>
            <pc:docMk/>
            <pc:sldMk cId="676213298" sldId="278"/>
            <ac:spMk id="312" creationId="{03E599A8-BF92-6404-D470-4393B931372E}"/>
          </ac:spMkLst>
        </pc:spChg>
      </pc:sldChg>
    </pc:docChg>
  </pc:docChgLst>
  <pc:docChgLst>
    <pc:chgData name="Chunhui Zhang" userId="2d1a1d64-1aa6-4da0-8590-7f97f70855c2" providerId="ADAL" clId="{E4EDE22A-197E-0F4E-BB56-528F408824F4}"/>
    <pc:docChg chg="undo custSel delSld modSld sldOrd">
      <pc:chgData name="Chunhui Zhang" userId="2d1a1d64-1aa6-4da0-8590-7f97f70855c2" providerId="ADAL" clId="{E4EDE22A-197E-0F4E-BB56-528F408824F4}" dt="2025-04-30T03:08:41.146" v="208" actId="20577"/>
      <pc:docMkLst>
        <pc:docMk/>
      </pc:docMkLst>
      <pc:sldChg chg="addSp delSp modSp mod modTransition delAnim modAnim">
        <pc:chgData name="Chunhui Zhang" userId="2d1a1d64-1aa6-4da0-8590-7f97f70855c2" providerId="ADAL" clId="{E4EDE22A-197E-0F4E-BB56-528F408824F4}" dt="2025-04-04T18:26:20.679" v="41" actId="1076"/>
        <pc:sldMkLst>
          <pc:docMk/>
          <pc:sldMk cId="0" sldId="256"/>
        </pc:sldMkLst>
      </pc:sldChg>
      <pc:sldChg chg="addSp delSp modSp modTransition modAnim">
        <pc:chgData name="Chunhui Zhang" userId="2d1a1d64-1aa6-4da0-8590-7f97f70855c2" providerId="ADAL" clId="{E4EDE22A-197E-0F4E-BB56-528F408824F4}" dt="2025-04-01T15:19:21.007" v="38"/>
        <pc:sldMkLst>
          <pc:docMk/>
          <pc:sldMk cId="0" sldId="258"/>
        </pc:sldMkLst>
      </pc:sldChg>
      <pc:sldChg chg="addSp delSp modSp mod modTransition modAnim">
        <pc:chgData name="Chunhui Zhang" userId="2d1a1d64-1aa6-4da0-8590-7f97f70855c2" providerId="ADAL" clId="{E4EDE22A-197E-0F4E-BB56-528F408824F4}" dt="2025-04-30T03:08:14.305" v="207" actId="20577"/>
        <pc:sldMkLst>
          <pc:docMk/>
          <pc:sldMk cId="0" sldId="259"/>
        </pc:sldMkLst>
        <pc:spChg chg="mod">
          <ac:chgData name="Chunhui Zhang" userId="2d1a1d64-1aa6-4da0-8590-7f97f70855c2" providerId="ADAL" clId="{E4EDE22A-197E-0F4E-BB56-528F408824F4}" dt="2025-04-30T03:04:25.675" v="43" actId="20577"/>
          <ac:spMkLst>
            <pc:docMk/>
            <pc:sldMk cId="0" sldId="259"/>
            <ac:spMk id="253" creationId="{00000000-0000-0000-0000-000000000000}"/>
          </ac:spMkLst>
        </pc:spChg>
        <pc:spChg chg="mod">
          <ac:chgData name="Chunhui Zhang" userId="2d1a1d64-1aa6-4da0-8590-7f97f70855c2" providerId="ADAL" clId="{E4EDE22A-197E-0F4E-BB56-528F408824F4}" dt="2025-04-30T03:08:14.305" v="207" actId="20577"/>
          <ac:spMkLst>
            <pc:docMk/>
            <pc:sldMk cId="0" sldId="259"/>
            <ac:spMk id="255" creationId="{00000000-0000-0000-0000-000000000000}"/>
          </ac:spMkLst>
        </pc:spChg>
      </pc:sldChg>
      <pc:sldChg chg="addSp delSp modSp modTransition modAnim">
        <pc:chgData name="Chunhui Zhang" userId="2d1a1d64-1aa6-4da0-8590-7f97f70855c2" providerId="ADAL" clId="{E4EDE22A-197E-0F4E-BB56-528F408824F4}" dt="2025-04-01T15:19:21.007" v="38"/>
        <pc:sldMkLst>
          <pc:docMk/>
          <pc:sldMk cId="0" sldId="260"/>
        </pc:sldMkLst>
      </pc:sldChg>
      <pc:sldChg chg="addSp delSp modSp mod modTransition modAnim">
        <pc:chgData name="Chunhui Zhang" userId="2d1a1d64-1aa6-4da0-8590-7f97f70855c2" providerId="ADAL" clId="{E4EDE22A-197E-0F4E-BB56-528F408824F4}" dt="2025-04-30T03:07:49.050" v="196" actId="115"/>
        <pc:sldMkLst>
          <pc:docMk/>
          <pc:sldMk cId="0" sldId="261"/>
        </pc:sldMkLst>
        <pc:spChg chg="mod">
          <ac:chgData name="Chunhui Zhang" userId="2d1a1d64-1aa6-4da0-8590-7f97f70855c2" providerId="ADAL" clId="{E4EDE22A-197E-0F4E-BB56-528F408824F4}" dt="2025-04-30T03:07:49.050" v="196" actId="115"/>
          <ac:spMkLst>
            <pc:docMk/>
            <pc:sldMk cId="0" sldId="261"/>
            <ac:spMk id="278" creationId="{00000000-0000-0000-0000-000000000000}"/>
          </ac:spMkLst>
        </pc:spChg>
      </pc:sldChg>
      <pc:sldChg chg="addSp delSp modSp mod ord modTransition modAnim">
        <pc:chgData name="Chunhui Zhang" userId="2d1a1d64-1aa6-4da0-8590-7f97f70855c2" providerId="ADAL" clId="{E4EDE22A-197E-0F4E-BB56-528F408824F4}" dt="2025-04-30T03:06:59.559" v="165" actId="20577"/>
        <pc:sldMkLst>
          <pc:docMk/>
          <pc:sldMk cId="0" sldId="262"/>
        </pc:sldMkLst>
        <pc:spChg chg="mod">
          <ac:chgData name="Chunhui Zhang" userId="2d1a1d64-1aa6-4da0-8590-7f97f70855c2" providerId="ADAL" clId="{E4EDE22A-197E-0F4E-BB56-528F408824F4}" dt="2025-04-30T03:06:59.559" v="165" actId="20577"/>
          <ac:spMkLst>
            <pc:docMk/>
            <pc:sldMk cId="0" sldId="262"/>
            <ac:spMk id="286" creationId="{00000000-0000-0000-0000-000000000000}"/>
          </ac:spMkLst>
        </pc:spChg>
      </pc:sldChg>
      <pc:sldChg chg="addSp delSp modSp mod modTransition modAnim">
        <pc:chgData name="Chunhui Zhang" userId="2d1a1d64-1aa6-4da0-8590-7f97f70855c2" providerId="ADAL" clId="{E4EDE22A-197E-0F4E-BB56-528F408824F4}" dt="2025-04-30T03:08:41.146" v="208" actId="20577"/>
        <pc:sldMkLst>
          <pc:docMk/>
          <pc:sldMk cId="0" sldId="263"/>
        </pc:sldMkLst>
        <pc:spChg chg="mod">
          <ac:chgData name="Chunhui Zhang" userId="2d1a1d64-1aa6-4da0-8590-7f97f70855c2" providerId="ADAL" clId="{E4EDE22A-197E-0F4E-BB56-528F408824F4}" dt="2025-04-30T03:08:41.146" v="208" actId="20577"/>
          <ac:spMkLst>
            <pc:docMk/>
            <pc:sldMk cId="0" sldId="263"/>
            <ac:spMk id="294" creationId="{00000000-0000-0000-0000-000000000000}"/>
          </ac:spMkLst>
        </pc:spChg>
        <pc:spChg chg="mod">
          <ac:chgData name="Chunhui Zhang" userId="2d1a1d64-1aa6-4da0-8590-7f97f70855c2" providerId="ADAL" clId="{E4EDE22A-197E-0F4E-BB56-528F408824F4}" dt="2025-04-30T03:07:35.281" v="195" actId="20577"/>
          <ac:spMkLst>
            <pc:docMk/>
            <pc:sldMk cId="0" sldId="263"/>
            <ac:spMk id="295" creationId="{00000000-0000-0000-0000-000000000000}"/>
          </ac:spMkLst>
        </pc:spChg>
      </pc:sldChg>
      <pc:sldChg chg="addSp delSp modSp mod ord modTransition modAnim">
        <pc:chgData name="Chunhui Zhang" userId="2d1a1d64-1aa6-4da0-8590-7f97f70855c2" providerId="ADAL" clId="{E4EDE22A-197E-0F4E-BB56-528F408824F4}" dt="2025-04-30T03:07:08.334" v="169" actId="20577"/>
        <pc:sldMkLst>
          <pc:docMk/>
          <pc:sldMk cId="0" sldId="264"/>
        </pc:sldMkLst>
        <pc:spChg chg="mod">
          <ac:chgData name="Chunhui Zhang" userId="2d1a1d64-1aa6-4da0-8590-7f97f70855c2" providerId="ADAL" clId="{E4EDE22A-197E-0F4E-BB56-528F408824F4}" dt="2025-04-30T03:07:08.334" v="169" actId="20577"/>
          <ac:spMkLst>
            <pc:docMk/>
            <pc:sldMk cId="0" sldId="264"/>
            <ac:spMk id="306" creationId="{00000000-0000-0000-0000-000000000000}"/>
          </ac:spMkLst>
        </pc:spChg>
      </pc:sldChg>
      <pc:sldChg chg="addSp delSp modSp modTransition modAnim">
        <pc:chgData name="Chunhui Zhang" userId="2d1a1d64-1aa6-4da0-8590-7f97f70855c2" providerId="ADAL" clId="{E4EDE22A-197E-0F4E-BB56-528F408824F4}" dt="2025-04-01T15:19:21.007" v="38"/>
        <pc:sldMkLst>
          <pc:docMk/>
          <pc:sldMk cId="0" sldId="265"/>
        </pc:sldMkLst>
      </pc:sldChg>
      <pc:sldChg chg="addSp delSp modSp modTransition modAnim">
        <pc:chgData name="Chunhui Zhang" userId="2d1a1d64-1aa6-4da0-8590-7f97f70855c2" providerId="ADAL" clId="{E4EDE22A-197E-0F4E-BB56-528F408824F4}" dt="2025-04-01T15:19:21.007" v="38"/>
        <pc:sldMkLst>
          <pc:docMk/>
          <pc:sldMk cId="0" sldId="266"/>
        </pc:sldMkLst>
      </pc:sldChg>
      <pc:sldChg chg="addSp delSp modSp modTransition modAnim">
        <pc:chgData name="Chunhui Zhang" userId="2d1a1d64-1aa6-4da0-8590-7f97f70855c2" providerId="ADAL" clId="{E4EDE22A-197E-0F4E-BB56-528F408824F4}" dt="2025-04-01T15:19:21.007" v="38"/>
        <pc:sldMkLst>
          <pc:docMk/>
          <pc:sldMk cId="0" sldId="267"/>
        </pc:sldMkLst>
      </pc:sldChg>
      <pc:sldChg chg="addSp delSp modSp modTransition modAnim">
        <pc:chgData name="Chunhui Zhang" userId="2d1a1d64-1aa6-4da0-8590-7f97f70855c2" providerId="ADAL" clId="{E4EDE22A-197E-0F4E-BB56-528F408824F4}" dt="2025-04-01T15:19:21.007" v="38"/>
        <pc:sldMkLst>
          <pc:docMk/>
          <pc:sldMk cId="0" sldId="268"/>
        </pc:sldMkLst>
      </pc:sldChg>
      <pc:sldChg chg="addSp delSp modSp modTransition modAnim">
        <pc:chgData name="Chunhui Zhang" userId="2d1a1d64-1aa6-4da0-8590-7f97f70855c2" providerId="ADAL" clId="{E4EDE22A-197E-0F4E-BB56-528F408824F4}" dt="2025-04-01T15:19:21.007" v="38"/>
        <pc:sldMkLst>
          <pc:docMk/>
          <pc:sldMk cId="0" sldId="269"/>
        </pc:sldMkLst>
      </pc:sldChg>
      <pc:sldChg chg="addSp delSp modSp modTransition modAnim">
        <pc:chgData name="Chunhui Zhang" userId="2d1a1d64-1aa6-4da0-8590-7f97f70855c2" providerId="ADAL" clId="{E4EDE22A-197E-0F4E-BB56-528F408824F4}" dt="2025-04-01T15:19:21.007" v="38"/>
        <pc:sldMkLst>
          <pc:docMk/>
          <pc:sldMk cId="0" sldId="270"/>
        </pc:sldMkLst>
      </pc:sldChg>
      <pc:sldChg chg="addSp delSp modSp modTransition modAnim">
        <pc:chgData name="Chunhui Zhang" userId="2d1a1d64-1aa6-4da0-8590-7f97f70855c2" providerId="ADAL" clId="{E4EDE22A-197E-0F4E-BB56-528F408824F4}" dt="2025-04-01T15:19:21.007" v="38"/>
        <pc:sldMkLst>
          <pc:docMk/>
          <pc:sldMk cId="0" sldId="271"/>
        </pc:sldMkLst>
      </pc:sldChg>
      <pc:sldChg chg="addSp delSp modSp modTransition modAnim">
        <pc:chgData name="Chunhui Zhang" userId="2d1a1d64-1aa6-4da0-8590-7f97f70855c2" providerId="ADAL" clId="{E4EDE22A-197E-0F4E-BB56-528F408824F4}" dt="2025-04-01T15:19:21.007" v="38"/>
        <pc:sldMkLst>
          <pc:docMk/>
          <pc:sldMk cId="0" sldId="272"/>
        </pc:sldMkLst>
      </pc:sldChg>
      <pc:sldChg chg="addSp delSp modSp modTransition modAnim">
        <pc:chgData name="Chunhui Zhang" userId="2d1a1d64-1aa6-4da0-8590-7f97f70855c2" providerId="ADAL" clId="{E4EDE22A-197E-0F4E-BB56-528F408824F4}" dt="2025-04-01T15:19:21.007" v="38"/>
        <pc:sldMkLst>
          <pc:docMk/>
          <pc:sldMk cId="0" sldId="273"/>
        </pc:sldMkLst>
      </pc:sldChg>
      <pc:sldChg chg="addSp delSp modSp modTransition modAnim">
        <pc:chgData name="Chunhui Zhang" userId="2d1a1d64-1aa6-4da0-8590-7f97f70855c2" providerId="ADAL" clId="{E4EDE22A-197E-0F4E-BB56-528F408824F4}" dt="2025-04-01T15:19:21.007" v="38"/>
        <pc:sldMkLst>
          <pc:docMk/>
          <pc:sldMk cId="0" sldId="274"/>
        </pc:sldMkLst>
      </pc:sldChg>
      <pc:sldChg chg="addSp delSp modSp modTransition modAnim">
        <pc:chgData name="Chunhui Zhang" userId="2d1a1d64-1aa6-4da0-8590-7f97f70855c2" providerId="ADAL" clId="{E4EDE22A-197E-0F4E-BB56-528F408824F4}" dt="2025-04-01T15:19:21.007" v="38"/>
        <pc:sldMkLst>
          <pc:docMk/>
          <pc:sldMk cId="0" sldId="275"/>
        </pc:sldMkLst>
      </pc:sldChg>
      <pc:sldChg chg="addSp delSp modSp mod modTransition modAnim">
        <pc:chgData name="Chunhui Zhang" userId="2d1a1d64-1aa6-4da0-8590-7f97f70855c2" providerId="ADAL" clId="{E4EDE22A-197E-0F4E-BB56-528F408824F4}" dt="2025-04-01T15:19:21.007" v="38"/>
        <pc:sldMkLst>
          <pc:docMk/>
          <pc:sldMk cId="0" sldId="276"/>
        </pc:sldMkLst>
        <pc:spChg chg="mod">
          <ac:chgData name="Chunhui Zhang" userId="2d1a1d64-1aa6-4da0-8590-7f97f70855c2" providerId="ADAL" clId="{E4EDE22A-197E-0F4E-BB56-528F408824F4}" dt="2025-04-01T15:11:57.005" v="34" actId="113"/>
          <ac:spMkLst>
            <pc:docMk/>
            <pc:sldMk cId="0" sldId="276"/>
            <ac:spMk id="410" creationId="{00000000-0000-0000-0000-000000000000}"/>
          </ac:spMkLst>
        </pc:spChg>
      </pc:sldChg>
      <pc:sldChg chg="del modTransition">
        <pc:chgData name="Chunhui Zhang" userId="2d1a1d64-1aa6-4da0-8590-7f97f70855c2" providerId="ADAL" clId="{E4EDE22A-197E-0F4E-BB56-528F408824F4}" dt="2025-04-01T15:06:20.907" v="23" actId="2696"/>
        <pc:sldMkLst>
          <pc:docMk/>
          <pc:sldMk cId="0" sldId="277"/>
        </pc:sldMkLst>
      </pc:sldChg>
      <pc:sldChg chg="addSp delSp modSp mod ord modTransition modAnim">
        <pc:chgData name="Chunhui Zhang" userId="2d1a1d64-1aa6-4da0-8590-7f97f70855c2" providerId="ADAL" clId="{E4EDE22A-197E-0F4E-BB56-528F408824F4}" dt="2025-04-30T03:06:09.532" v="134" actId="20577"/>
        <pc:sldMkLst>
          <pc:docMk/>
          <pc:sldMk cId="676213298" sldId="278"/>
        </pc:sldMkLst>
        <pc:spChg chg="mod">
          <ac:chgData name="Chunhui Zhang" userId="2d1a1d64-1aa6-4da0-8590-7f97f70855c2" providerId="ADAL" clId="{E4EDE22A-197E-0F4E-BB56-528F408824F4}" dt="2025-04-30T03:06:09.532" v="134" actId="20577"/>
          <ac:spMkLst>
            <pc:docMk/>
            <pc:sldMk cId="676213298" sldId="278"/>
            <ac:spMk id="315" creationId="{3D6C91B1-E502-E1BA-BC40-506C47682DAF}"/>
          </ac:spMkLst>
        </pc:spChg>
      </pc:sldChg>
      <pc:sldChg chg="modSp mod">
        <pc:chgData name="Chunhui Zhang" userId="2d1a1d64-1aa6-4da0-8590-7f97f70855c2" providerId="ADAL" clId="{E4EDE22A-197E-0F4E-BB56-528F408824F4}" dt="2025-04-30T03:04:09.721" v="42" actId="20577"/>
        <pc:sldMkLst>
          <pc:docMk/>
          <pc:sldMk cId="280984839" sldId="279"/>
        </pc:sldMkLst>
        <pc:spChg chg="mod">
          <ac:chgData name="Chunhui Zhang" userId="2d1a1d64-1aa6-4da0-8590-7f97f70855c2" providerId="ADAL" clId="{E4EDE22A-197E-0F4E-BB56-528F408824F4}" dt="2025-04-30T03:04:09.721" v="42" actId="20577"/>
          <ac:spMkLst>
            <pc:docMk/>
            <pc:sldMk cId="280984839" sldId="279"/>
            <ac:spMk id="246" creationId="{FB69F8A5-3E36-F183-57BC-AC95F1A91363}"/>
          </ac:spMkLst>
        </pc:spChg>
      </pc:sldChg>
      <pc:sldChg chg="addSp modSp del modTransition">
        <pc:chgData name="Chunhui Zhang" userId="2d1a1d64-1aa6-4da0-8590-7f97f70855c2" providerId="ADAL" clId="{E4EDE22A-197E-0F4E-BB56-528F408824F4}" dt="2025-04-01T15:06:08.020" v="16" actId="2696"/>
        <pc:sldMkLst>
          <pc:docMk/>
          <pc:sldMk cId="3644660940" sldId="279"/>
        </pc:sldMkLst>
      </pc:sldChg>
      <pc:sldChg chg="addSp modSp del modTransition">
        <pc:chgData name="Chunhui Zhang" userId="2d1a1d64-1aa6-4da0-8590-7f97f70855c2" providerId="ADAL" clId="{E4EDE22A-197E-0F4E-BB56-528F408824F4}" dt="2025-04-01T15:06:12.038" v="17" actId="2696"/>
        <pc:sldMkLst>
          <pc:docMk/>
          <pc:sldMk cId="1400100427" sldId="311"/>
        </pc:sldMkLst>
      </pc:sldChg>
      <pc:sldChg chg="addSp modSp del modTransition">
        <pc:chgData name="Chunhui Zhang" userId="2d1a1d64-1aa6-4da0-8590-7f97f70855c2" providerId="ADAL" clId="{E4EDE22A-197E-0F4E-BB56-528F408824F4}" dt="2025-04-01T15:06:14.924" v="19" actId="2696"/>
        <pc:sldMkLst>
          <pc:docMk/>
          <pc:sldMk cId="2269348694" sldId="312"/>
        </pc:sldMkLst>
      </pc:sldChg>
      <pc:sldChg chg="addSp modSp del modTransition">
        <pc:chgData name="Chunhui Zhang" userId="2d1a1d64-1aa6-4da0-8590-7f97f70855c2" providerId="ADAL" clId="{E4EDE22A-197E-0F4E-BB56-528F408824F4}" dt="2025-04-01T15:06:16.767" v="21" actId="2696"/>
        <pc:sldMkLst>
          <pc:docMk/>
          <pc:sldMk cId="1061822066" sldId="313"/>
        </pc:sldMkLst>
      </pc:sldChg>
      <pc:sldChg chg="addSp modSp del modTransition">
        <pc:chgData name="Chunhui Zhang" userId="2d1a1d64-1aa6-4da0-8590-7f97f70855c2" providerId="ADAL" clId="{E4EDE22A-197E-0F4E-BB56-528F408824F4}" dt="2025-04-01T15:06:18.479" v="22" actId="2696"/>
        <pc:sldMkLst>
          <pc:docMk/>
          <pc:sldMk cId="3904986991" sldId="314"/>
        </pc:sldMkLst>
      </pc:sldChg>
      <pc:sldChg chg="addSp modSp del modTransition">
        <pc:chgData name="Chunhui Zhang" userId="2d1a1d64-1aa6-4da0-8590-7f97f70855c2" providerId="ADAL" clId="{E4EDE22A-197E-0F4E-BB56-528F408824F4}" dt="2025-04-01T15:06:15.944" v="20" actId="2696"/>
        <pc:sldMkLst>
          <pc:docMk/>
          <pc:sldMk cId="828297610" sldId="315"/>
        </pc:sldMkLst>
      </pc:sldChg>
      <pc:sldMasterChg chg="delSldLayout">
        <pc:chgData name="Chunhui Zhang" userId="2d1a1d64-1aa6-4da0-8590-7f97f70855c2" providerId="ADAL" clId="{E4EDE22A-197E-0F4E-BB56-528F408824F4}" dt="2025-04-01T15:06:20.909" v="24" actId="2696"/>
        <pc:sldMasterMkLst>
          <pc:docMk/>
          <pc:sldMasterMk cId="0" sldId="2147483676"/>
        </pc:sldMasterMkLst>
        <pc:sldLayoutChg chg="del">
          <pc:chgData name="Chunhui Zhang" userId="2d1a1d64-1aa6-4da0-8590-7f97f70855c2" providerId="ADAL" clId="{E4EDE22A-197E-0F4E-BB56-528F408824F4}" dt="2025-04-01T15:06:20.909" v="24" actId="2696"/>
          <pc:sldLayoutMkLst>
            <pc:docMk/>
            <pc:sldMasterMk cId="0" sldId="2147483676"/>
            <pc:sldLayoutMk cId="0" sldId="2147483650"/>
          </pc:sldLayoutMkLst>
        </pc:sldLayoutChg>
        <pc:sldLayoutChg chg="del">
          <pc:chgData name="Chunhui Zhang" userId="2d1a1d64-1aa6-4da0-8590-7f97f70855c2" providerId="ADAL" clId="{E4EDE22A-197E-0F4E-BB56-528F408824F4}" dt="2025-04-01T15:06:12.040" v="18" actId="2696"/>
          <pc:sldLayoutMkLst>
            <pc:docMk/>
            <pc:sldMasterMk cId="0" sldId="2147483676"/>
            <pc:sldLayoutMk cId="861786682" sldId="2147483677"/>
          </pc:sldLayoutMkLst>
        </pc:sldLayoutChg>
      </pc:sldMasterChg>
    </pc:docChg>
  </pc:docChgLst>
  <pc:docChgLst>
    <pc:chgData name="Chunhui Zhang" userId="2d1a1d64-1aa6-4da0-8590-7f97f70855c2" providerId="ADAL" clId="{BFA046CC-3367-A047-B78B-6E9C743D445F}"/>
    <pc:docChg chg="undo redo custSel addSld delSld modSld sldOrd">
      <pc:chgData name="Chunhui Zhang" userId="2d1a1d64-1aa6-4da0-8590-7f97f70855c2" providerId="ADAL" clId="{BFA046CC-3367-A047-B78B-6E9C743D445F}" dt="2025-04-27T21:54:37.284" v="345" actId="20578"/>
      <pc:docMkLst>
        <pc:docMk/>
      </pc:docMkLst>
      <pc:sldChg chg="delSp modSp del mod modTransition setBg delAnim">
        <pc:chgData name="Chunhui Zhang" userId="2d1a1d64-1aa6-4da0-8590-7f97f70855c2" providerId="ADAL" clId="{BFA046CC-3367-A047-B78B-6E9C743D445F}" dt="2025-04-27T21:23:49.993" v="284" actId="2696"/>
        <pc:sldMkLst>
          <pc:docMk/>
          <pc:sldMk cId="0" sldId="256"/>
        </pc:sldMkLst>
        <pc:spChg chg="mod">
          <ac:chgData name="Chunhui Zhang" userId="2d1a1d64-1aa6-4da0-8590-7f97f70855c2" providerId="ADAL" clId="{BFA046CC-3367-A047-B78B-6E9C743D445F}" dt="2025-04-27T20:34:43.816" v="8" actId="20577"/>
          <ac:spMkLst>
            <pc:docMk/>
            <pc:sldMk cId="0" sldId="256"/>
            <ac:spMk id="230" creationId="{00000000-0000-0000-0000-000000000000}"/>
          </ac:spMkLst>
        </pc:spChg>
        <pc:picChg chg="del">
          <ac:chgData name="Chunhui Zhang" userId="2d1a1d64-1aa6-4da0-8590-7f97f70855c2" providerId="ADAL" clId="{BFA046CC-3367-A047-B78B-6E9C743D445F}" dt="2025-04-27T20:33:49.218" v="0" actId="478"/>
          <ac:picMkLst>
            <pc:docMk/>
            <pc:sldMk cId="0" sldId="256"/>
            <ac:picMk id="16" creationId="{4A8F2005-9A26-9A4A-7D6F-BF16A1680B97}"/>
          </ac:picMkLst>
        </pc:picChg>
      </pc:sldChg>
      <pc:sldChg chg="addSp delSp modSp mod modTransition delAnim">
        <pc:chgData name="Chunhui Zhang" userId="2d1a1d64-1aa6-4da0-8590-7f97f70855c2" providerId="ADAL" clId="{BFA046CC-3367-A047-B78B-6E9C743D445F}" dt="2025-04-27T21:23:15.915" v="283" actId="1076"/>
        <pc:sldMkLst>
          <pc:docMk/>
          <pc:sldMk cId="0" sldId="258"/>
        </pc:sldMkLst>
        <pc:spChg chg="add del mod">
          <ac:chgData name="Chunhui Zhang" userId="2d1a1d64-1aa6-4da0-8590-7f97f70855c2" providerId="ADAL" clId="{BFA046CC-3367-A047-B78B-6E9C743D445F}" dt="2025-04-27T21:02:33.783" v="12" actId="478"/>
          <ac:spMkLst>
            <pc:docMk/>
            <pc:sldMk cId="0" sldId="258"/>
            <ac:spMk id="3" creationId="{669A0BB8-ED8A-B75C-61C8-889464D9FC52}"/>
          </ac:spMkLst>
        </pc:spChg>
        <pc:spChg chg="add mod">
          <ac:chgData name="Chunhui Zhang" userId="2d1a1d64-1aa6-4da0-8590-7f97f70855c2" providerId="ADAL" clId="{BFA046CC-3367-A047-B78B-6E9C743D445F}" dt="2025-04-27T21:23:00.547" v="280" actId="403"/>
          <ac:spMkLst>
            <pc:docMk/>
            <pc:sldMk cId="0" sldId="258"/>
            <ac:spMk id="4" creationId="{0046ECA8-AA53-C7E1-59E5-BE5DC6350BBA}"/>
          </ac:spMkLst>
        </pc:spChg>
        <pc:spChg chg="add mod">
          <ac:chgData name="Chunhui Zhang" userId="2d1a1d64-1aa6-4da0-8590-7f97f70855c2" providerId="ADAL" clId="{BFA046CC-3367-A047-B78B-6E9C743D445F}" dt="2025-04-27T21:23:03.492" v="281" actId="403"/>
          <ac:spMkLst>
            <pc:docMk/>
            <pc:sldMk cId="0" sldId="258"/>
            <ac:spMk id="5" creationId="{CB786AEE-B061-A71E-EF1C-027B7D7756D7}"/>
          </ac:spMkLst>
        </pc:spChg>
        <pc:spChg chg="add mod">
          <ac:chgData name="Chunhui Zhang" userId="2d1a1d64-1aa6-4da0-8590-7f97f70855c2" providerId="ADAL" clId="{BFA046CC-3367-A047-B78B-6E9C743D445F}" dt="2025-04-27T21:02:34.292" v="13"/>
          <ac:spMkLst>
            <pc:docMk/>
            <pc:sldMk cId="0" sldId="258"/>
            <ac:spMk id="6" creationId="{EA3A57D4-AB5A-0126-5DFB-BBA857B07686}"/>
          </ac:spMkLst>
        </pc:spChg>
        <pc:spChg chg="add mod">
          <ac:chgData name="Chunhui Zhang" userId="2d1a1d64-1aa6-4da0-8590-7f97f70855c2" providerId="ADAL" clId="{BFA046CC-3367-A047-B78B-6E9C743D445F}" dt="2025-04-27T21:23:15.915" v="283" actId="1076"/>
          <ac:spMkLst>
            <pc:docMk/>
            <pc:sldMk cId="0" sldId="258"/>
            <ac:spMk id="7" creationId="{8DDCBD33-079B-2BF3-6DF3-A37BA9EF8500}"/>
          </ac:spMkLst>
        </pc:spChg>
        <pc:spChg chg="add mod">
          <ac:chgData name="Chunhui Zhang" userId="2d1a1d64-1aa6-4da0-8590-7f97f70855c2" providerId="ADAL" clId="{BFA046CC-3367-A047-B78B-6E9C743D445F}" dt="2025-04-27T21:23:08.583" v="282" actId="403"/>
          <ac:spMkLst>
            <pc:docMk/>
            <pc:sldMk cId="0" sldId="258"/>
            <ac:spMk id="8" creationId="{0A67550E-459C-69D2-5A31-6D7DEFFE1CFB}"/>
          </ac:spMkLst>
        </pc:spChg>
        <pc:spChg chg="del">
          <ac:chgData name="Chunhui Zhang" userId="2d1a1d64-1aa6-4da0-8590-7f97f70855c2" providerId="ADAL" clId="{BFA046CC-3367-A047-B78B-6E9C743D445F}" dt="2025-04-27T21:02:25.663" v="11" actId="478"/>
          <ac:spMkLst>
            <pc:docMk/>
            <pc:sldMk cId="0" sldId="258"/>
            <ac:spMk id="244"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5"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6" creationId="{00000000-0000-0000-0000-000000000000}"/>
          </ac:spMkLst>
        </pc:spChg>
        <pc:picChg chg="del">
          <ac:chgData name="Chunhui Zhang" userId="2d1a1d64-1aa6-4da0-8590-7f97f70855c2" providerId="ADAL" clId="{BFA046CC-3367-A047-B78B-6E9C743D445F}" dt="2025-04-27T20:33:52.180" v="1" actId="478"/>
          <ac:picMkLst>
            <pc:docMk/>
            <pc:sldMk cId="0" sldId="258"/>
            <ac:picMk id="13" creationId="{CE4411D1-28EC-7CC8-C3FD-73A03B9CD793}"/>
          </ac:picMkLst>
        </pc:picChg>
        <pc:picChg chg="del">
          <ac:chgData name="Chunhui Zhang" userId="2d1a1d64-1aa6-4da0-8590-7f97f70855c2" providerId="ADAL" clId="{BFA046CC-3367-A047-B78B-6E9C743D445F}" dt="2025-04-27T21:02:25.663" v="11" actId="478"/>
          <ac:picMkLst>
            <pc:docMk/>
            <pc:sldMk cId="0" sldId="258"/>
            <ac:picMk id="247" creationId="{00000000-0000-0000-0000-000000000000}"/>
          </ac:picMkLst>
        </pc:picChg>
      </pc:sldChg>
      <pc:sldChg chg="delSp modTransition modAnim">
        <pc:chgData name="Chunhui Zhang" userId="2d1a1d64-1aa6-4da0-8590-7f97f70855c2" providerId="ADAL" clId="{BFA046CC-3367-A047-B78B-6E9C743D445F}" dt="2025-04-27T20:34:23.553" v="2"/>
        <pc:sldMkLst>
          <pc:docMk/>
          <pc:sldMk cId="0" sldId="259"/>
        </pc:sldMkLst>
        <pc:picChg chg="del">
          <ac:chgData name="Chunhui Zhang" userId="2d1a1d64-1aa6-4da0-8590-7f97f70855c2" providerId="ADAL" clId="{BFA046CC-3367-A047-B78B-6E9C743D445F}" dt="2025-04-27T20:34:23.553" v="2"/>
          <ac:picMkLst>
            <pc:docMk/>
            <pc:sldMk cId="0" sldId="259"/>
            <ac:picMk id="8" creationId="{EC573EBF-7098-38A4-A69A-9F1BBC91A8F5}"/>
          </ac:picMkLst>
        </pc:picChg>
      </pc:sldChg>
      <pc:sldChg chg="delSp modTransition modAnim">
        <pc:chgData name="Chunhui Zhang" userId="2d1a1d64-1aa6-4da0-8590-7f97f70855c2" providerId="ADAL" clId="{BFA046CC-3367-A047-B78B-6E9C743D445F}" dt="2025-04-27T20:34:23.553" v="2"/>
        <pc:sldMkLst>
          <pc:docMk/>
          <pc:sldMk cId="0" sldId="260"/>
        </pc:sldMkLst>
        <pc:picChg chg="del">
          <ac:chgData name="Chunhui Zhang" userId="2d1a1d64-1aa6-4da0-8590-7f97f70855c2" providerId="ADAL" clId="{BFA046CC-3367-A047-B78B-6E9C743D445F}" dt="2025-04-27T20:34:23.553" v="2"/>
          <ac:picMkLst>
            <pc:docMk/>
            <pc:sldMk cId="0" sldId="260"/>
            <ac:picMk id="7" creationId="{CE4341EB-0F44-281C-B3BA-9C890EC2E178}"/>
          </ac:picMkLst>
        </pc:picChg>
      </pc:sldChg>
      <pc:sldChg chg="delSp modTransition modAnim">
        <pc:chgData name="Chunhui Zhang" userId="2d1a1d64-1aa6-4da0-8590-7f97f70855c2" providerId="ADAL" clId="{BFA046CC-3367-A047-B78B-6E9C743D445F}" dt="2025-04-27T20:34:23.553" v="2"/>
        <pc:sldMkLst>
          <pc:docMk/>
          <pc:sldMk cId="0" sldId="261"/>
        </pc:sldMkLst>
        <pc:picChg chg="del">
          <ac:chgData name="Chunhui Zhang" userId="2d1a1d64-1aa6-4da0-8590-7f97f70855c2" providerId="ADAL" clId="{BFA046CC-3367-A047-B78B-6E9C743D445F}" dt="2025-04-27T20:34:23.553" v="2"/>
          <ac:picMkLst>
            <pc:docMk/>
            <pc:sldMk cId="0" sldId="261"/>
            <ac:picMk id="7" creationId="{A044EE62-BEB0-1E4A-91BB-94C607770220}"/>
          </ac:picMkLst>
        </pc:picChg>
      </pc:sldChg>
      <pc:sldChg chg="delSp modTransition modAnim">
        <pc:chgData name="Chunhui Zhang" userId="2d1a1d64-1aa6-4da0-8590-7f97f70855c2" providerId="ADAL" clId="{BFA046CC-3367-A047-B78B-6E9C743D445F}" dt="2025-04-27T20:34:23.553" v="2"/>
        <pc:sldMkLst>
          <pc:docMk/>
          <pc:sldMk cId="0" sldId="262"/>
        </pc:sldMkLst>
        <pc:picChg chg="del">
          <ac:chgData name="Chunhui Zhang" userId="2d1a1d64-1aa6-4da0-8590-7f97f70855c2" providerId="ADAL" clId="{BFA046CC-3367-A047-B78B-6E9C743D445F}" dt="2025-04-27T20:34:23.553" v="2"/>
          <ac:picMkLst>
            <pc:docMk/>
            <pc:sldMk cId="0" sldId="262"/>
            <ac:picMk id="7" creationId="{D3287F7C-80F3-8676-C0B7-5129B899ED96}"/>
          </ac:picMkLst>
        </pc:picChg>
      </pc:sldChg>
      <pc:sldChg chg="delSp modTransition modAnim">
        <pc:chgData name="Chunhui Zhang" userId="2d1a1d64-1aa6-4da0-8590-7f97f70855c2" providerId="ADAL" clId="{BFA046CC-3367-A047-B78B-6E9C743D445F}" dt="2025-04-27T20:34:23.553" v="2"/>
        <pc:sldMkLst>
          <pc:docMk/>
          <pc:sldMk cId="0" sldId="263"/>
        </pc:sldMkLst>
        <pc:picChg chg="del">
          <ac:chgData name="Chunhui Zhang" userId="2d1a1d64-1aa6-4da0-8590-7f97f70855c2" providerId="ADAL" clId="{BFA046CC-3367-A047-B78B-6E9C743D445F}" dt="2025-04-27T20:34:23.553" v="2"/>
          <ac:picMkLst>
            <pc:docMk/>
            <pc:sldMk cId="0" sldId="263"/>
            <ac:picMk id="7" creationId="{E7F4E9E8-F0CD-21DA-25DE-772408FE7C3B}"/>
          </ac:picMkLst>
        </pc:picChg>
      </pc:sldChg>
      <pc:sldChg chg="delSp modTransition modAnim">
        <pc:chgData name="Chunhui Zhang" userId="2d1a1d64-1aa6-4da0-8590-7f97f70855c2" providerId="ADAL" clId="{BFA046CC-3367-A047-B78B-6E9C743D445F}" dt="2025-04-27T20:34:23.553" v="2"/>
        <pc:sldMkLst>
          <pc:docMk/>
          <pc:sldMk cId="0" sldId="264"/>
        </pc:sldMkLst>
        <pc:picChg chg="del">
          <ac:chgData name="Chunhui Zhang" userId="2d1a1d64-1aa6-4da0-8590-7f97f70855c2" providerId="ADAL" clId="{BFA046CC-3367-A047-B78B-6E9C743D445F}" dt="2025-04-27T20:34:23.553" v="2"/>
          <ac:picMkLst>
            <pc:docMk/>
            <pc:sldMk cId="0" sldId="264"/>
            <ac:picMk id="7" creationId="{DCBE4065-D81F-62B6-19F0-35DE2F334AE5}"/>
          </ac:picMkLst>
        </pc:picChg>
      </pc:sldChg>
      <pc:sldChg chg="delSp modTransition modAnim">
        <pc:chgData name="Chunhui Zhang" userId="2d1a1d64-1aa6-4da0-8590-7f97f70855c2" providerId="ADAL" clId="{BFA046CC-3367-A047-B78B-6E9C743D445F}" dt="2025-04-27T20:34:23.553" v="2"/>
        <pc:sldMkLst>
          <pc:docMk/>
          <pc:sldMk cId="0" sldId="265"/>
        </pc:sldMkLst>
        <pc:picChg chg="del">
          <ac:chgData name="Chunhui Zhang" userId="2d1a1d64-1aa6-4da0-8590-7f97f70855c2" providerId="ADAL" clId="{BFA046CC-3367-A047-B78B-6E9C743D445F}" dt="2025-04-27T20:34:23.553" v="2"/>
          <ac:picMkLst>
            <pc:docMk/>
            <pc:sldMk cId="0" sldId="265"/>
            <ac:picMk id="7" creationId="{BE7081C4-DA5B-F6B1-E839-1C4AEB53D242}"/>
          </ac:picMkLst>
        </pc:picChg>
      </pc:sldChg>
      <pc:sldChg chg="delSp modTransition modAnim">
        <pc:chgData name="Chunhui Zhang" userId="2d1a1d64-1aa6-4da0-8590-7f97f70855c2" providerId="ADAL" clId="{BFA046CC-3367-A047-B78B-6E9C743D445F}" dt="2025-04-27T20:34:23.553" v="2"/>
        <pc:sldMkLst>
          <pc:docMk/>
          <pc:sldMk cId="0" sldId="266"/>
        </pc:sldMkLst>
        <pc:picChg chg="del">
          <ac:chgData name="Chunhui Zhang" userId="2d1a1d64-1aa6-4da0-8590-7f97f70855c2" providerId="ADAL" clId="{BFA046CC-3367-A047-B78B-6E9C743D445F}" dt="2025-04-27T20:34:23.553" v="2"/>
          <ac:picMkLst>
            <pc:docMk/>
            <pc:sldMk cId="0" sldId="266"/>
            <ac:picMk id="5" creationId="{97E3164A-166B-EE57-4F59-8EBE08D06791}"/>
          </ac:picMkLst>
        </pc:picChg>
      </pc:sldChg>
      <pc:sldChg chg="delSp modTransition modAnim">
        <pc:chgData name="Chunhui Zhang" userId="2d1a1d64-1aa6-4da0-8590-7f97f70855c2" providerId="ADAL" clId="{BFA046CC-3367-A047-B78B-6E9C743D445F}" dt="2025-04-27T20:34:23.553" v="2"/>
        <pc:sldMkLst>
          <pc:docMk/>
          <pc:sldMk cId="0" sldId="267"/>
        </pc:sldMkLst>
        <pc:picChg chg="del">
          <ac:chgData name="Chunhui Zhang" userId="2d1a1d64-1aa6-4da0-8590-7f97f70855c2" providerId="ADAL" clId="{BFA046CC-3367-A047-B78B-6E9C743D445F}" dt="2025-04-27T20:34:23.553" v="2"/>
          <ac:picMkLst>
            <pc:docMk/>
            <pc:sldMk cId="0" sldId="267"/>
            <ac:picMk id="5" creationId="{E5282EA9-7598-4CA1-C560-1CA857A9A0F8}"/>
          </ac:picMkLst>
        </pc:picChg>
      </pc:sldChg>
      <pc:sldChg chg="delSp modTransition modAnim">
        <pc:chgData name="Chunhui Zhang" userId="2d1a1d64-1aa6-4da0-8590-7f97f70855c2" providerId="ADAL" clId="{BFA046CC-3367-A047-B78B-6E9C743D445F}" dt="2025-04-27T20:34:23.553" v="2"/>
        <pc:sldMkLst>
          <pc:docMk/>
          <pc:sldMk cId="0" sldId="268"/>
        </pc:sldMkLst>
        <pc:picChg chg="del">
          <ac:chgData name="Chunhui Zhang" userId="2d1a1d64-1aa6-4da0-8590-7f97f70855c2" providerId="ADAL" clId="{BFA046CC-3367-A047-B78B-6E9C743D445F}" dt="2025-04-27T20:34:23.553" v="2"/>
          <ac:picMkLst>
            <pc:docMk/>
            <pc:sldMk cId="0" sldId="268"/>
            <ac:picMk id="5" creationId="{D69AF8D7-55D0-50BA-35F2-FEC94678295F}"/>
          </ac:picMkLst>
        </pc:picChg>
      </pc:sldChg>
      <pc:sldChg chg="delSp modTransition modAnim">
        <pc:chgData name="Chunhui Zhang" userId="2d1a1d64-1aa6-4da0-8590-7f97f70855c2" providerId="ADAL" clId="{BFA046CC-3367-A047-B78B-6E9C743D445F}" dt="2025-04-27T20:34:23.553" v="2"/>
        <pc:sldMkLst>
          <pc:docMk/>
          <pc:sldMk cId="0" sldId="269"/>
        </pc:sldMkLst>
        <pc:picChg chg="del">
          <ac:chgData name="Chunhui Zhang" userId="2d1a1d64-1aa6-4da0-8590-7f97f70855c2" providerId="ADAL" clId="{BFA046CC-3367-A047-B78B-6E9C743D445F}" dt="2025-04-27T20:34:23.553" v="2"/>
          <ac:picMkLst>
            <pc:docMk/>
            <pc:sldMk cId="0" sldId="269"/>
            <ac:picMk id="5" creationId="{B43F38D1-F5A0-F8BA-0543-4A3FA4DBCDC0}"/>
          </ac:picMkLst>
        </pc:picChg>
      </pc:sldChg>
      <pc:sldChg chg="delSp modTransition modAnim">
        <pc:chgData name="Chunhui Zhang" userId="2d1a1d64-1aa6-4da0-8590-7f97f70855c2" providerId="ADAL" clId="{BFA046CC-3367-A047-B78B-6E9C743D445F}" dt="2025-04-27T20:34:23.553" v="2"/>
        <pc:sldMkLst>
          <pc:docMk/>
          <pc:sldMk cId="0" sldId="270"/>
        </pc:sldMkLst>
        <pc:picChg chg="del">
          <ac:chgData name="Chunhui Zhang" userId="2d1a1d64-1aa6-4da0-8590-7f97f70855c2" providerId="ADAL" clId="{BFA046CC-3367-A047-B78B-6E9C743D445F}" dt="2025-04-27T20:34:23.553" v="2"/>
          <ac:picMkLst>
            <pc:docMk/>
            <pc:sldMk cId="0" sldId="270"/>
            <ac:picMk id="6" creationId="{63EE81D4-3B8C-7D37-280C-DB0224A88010}"/>
          </ac:picMkLst>
        </pc:picChg>
      </pc:sldChg>
      <pc:sldChg chg="delSp modTransition modAnim">
        <pc:chgData name="Chunhui Zhang" userId="2d1a1d64-1aa6-4da0-8590-7f97f70855c2" providerId="ADAL" clId="{BFA046CC-3367-A047-B78B-6E9C743D445F}" dt="2025-04-27T20:34:23.553" v="2"/>
        <pc:sldMkLst>
          <pc:docMk/>
          <pc:sldMk cId="0" sldId="271"/>
        </pc:sldMkLst>
        <pc:picChg chg="del">
          <ac:chgData name="Chunhui Zhang" userId="2d1a1d64-1aa6-4da0-8590-7f97f70855c2" providerId="ADAL" clId="{BFA046CC-3367-A047-B78B-6E9C743D445F}" dt="2025-04-27T20:34:23.553" v="2"/>
          <ac:picMkLst>
            <pc:docMk/>
            <pc:sldMk cId="0" sldId="271"/>
            <ac:picMk id="5" creationId="{E34376C0-64BD-D182-5147-E673C2FCA6FA}"/>
          </ac:picMkLst>
        </pc:picChg>
      </pc:sldChg>
      <pc:sldChg chg="delSp modSp mod ord modTransition modAnim">
        <pc:chgData name="Chunhui Zhang" userId="2d1a1d64-1aa6-4da0-8590-7f97f70855c2" providerId="ADAL" clId="{BFA046CC-3367-A047-B78B-6E9C743D445F}" dt="2025-04-27T21:54:37.284" v="345" actId="20578"/>
        <pc:sldMkLst>
          <pc:docMk/>
          <pc:sldMk cId="0" sldId="272"/>
        </pc:sldMkLst>
        <pc:spChg chg="mod">
          <ac:chgData name="Chunhui Zhang" userId="2d1a1d64-1aa6-4da0-8590-7f97f70855c2" providerId="ADAL" clId="{BFA046CC-3367-A047-B78B-6E9C743D445F}" dt="2025-04-27T21:54:19.723" v="340" actId="20577"/>
          <ac:spMkLst>
            <pc:docMk/>
            <pc:sldMk cId="0" sldId="272"/>
            <ac:spMk id="377" creationId="{00000000-0000-0000-0000-000000000000}"/>
          </ac:spMkLst>
        </pc:spChg>
        <pc:picChg chg="del">
          <ac:chgData name="Chunhui Zhang" userId="2d1a1d64-1aa6-4da0-8590-7f97f70855c2" providerId="ADAL" clId="{BFA046CC-3367-A047-B78B-6E9C743D445F}" dt="2025-04-27T20:34:23.553" v="2"/>
          <ac:picMkLst>
            <pc:docMk/>
            <pc:sldMk cId="0" sldId="272"/>
            <ac:picMk id="5" creationId="{45841877-DCE3-B142-0595-E625B7282FE4}"/>
          </ac:picMkLst>
        </pc:picChg>
      </pc:sldChg>
      <pc:sldChg chg="delSp modSp mod ord modTransition modAnim">
        <pc:chgData name="Chunhui Zhang" userId="2d1a1d64-1aa6-4da0-8590-7f97f70855c2" providerId="ADAL" clId="{BFA046CC-3367-A047-B78B-6E9C743D445F}" dt="2025-04-27T21:54:37.284" v="345" actId="20578"/>
        <pc:sldMkLst>
          <pc:docMk/>
          <pc:sldMk cId="0" sldId="273"/>
        </pc:sldMkLst>
        <pc:spChg chg="mod">
          <ac:chgData name="Chunhui Zhang" userId="2d1a1d64-1aa6-4da0-8590-7f97f70855c2" providerId="ADAL" clId="{BFA046CC-3367-A047-B78B-6E9C743D445F}" dt="2025-04-27T21:54:28.214" v="344" actId="5793"/>
          <ac:spMkLst>
            <pc:docMk/>
            <pc:sldMk cId="0" sldId="273"/>
            <ac:spMk id="385" creationId="{00000000-0000-0000-0000-000000000000}"/>
          </ac:spMkLst>
        </pc:spChg>
        <pc:picChg chg="del">
          <ac:chgData name="Chunhui Zhang" userId="2d1a1d64-1aa6-4da0-8590-7f97f70855c2" providerId="ADAL" clId="{BFA046CC-3367-A047-B78B-6E9C743D445F}" dt="2025-04-27T20:34:23.553" v="2"/>
          <ac:picMkLst>
            <pc:docMk/>
            <pc:sldMk cId="0" sldId="273"/>
            <ac:picMk id="5" creationId="{31D4761F-10D0-DB41-9403-D61AEF8DEF87}"/>
          </ac:picMkLst>
        </pc:picChg>
      </pc:sldChg>
      <pc:sldChg chg="delSp modTransition modAnim">
        <pc:chgData name="Chunhui Zhang" userId="2d1a1d64-1aa6-4da0-8590-7f97f70855c2" providerId="ADAL" clId="{BFA046CC-3367-A047-B78B-6E9C743D445F}" dt="2025-04-27T20:34:23.553" v="2"/>
        <pc:sldMkLst>
          <pc:docMk/>
          <pc:sldMk cId="0" sldId="274"/>
        </pc:sldMkLst>
        <pc:picChg chg="del">
          <ac:chgData name="Chunhui Zhang" userId="2d1a1d64-1aa6-4da0-8590-7f97f70855c2" providerId="ADAL" clId="{BFA046CC-3367-A047-B78B-6E9C743D445F}" dt="2025-04-27T20:34:23.553" v="2"/>
          <ac:picMkLst>
            <pc:docMk/>
            <pc:sldMk cId="0" sldId="274"/>
            <ac:picMk id="5" creationId="{96C3C942-0CC2-6CE7-60D2-E6C585BEAA43}"/>
          </ac:picMkLst>
        </pc:picChg>
      </pc:sldChg>
      <pc:sldChg chg="delSp modTransition modAnim">
        <pc:chgData name="Chunhui Zhang" userId="2d1a1d64-1aa6-4da0-8590-7f97f70855c2" providerId="ADAL" clId="{BFA046CC-3367-A047-B78B-6E9C743D445F}" dt="2025-04-27T20:34:23.553" v="2"/>
        <pc:sldMkLst>
          <pc:docMk/>
          <pc:sldMk cId="0" sldId="275"/>
        </pc:sldMkLst>
        <pc:picChg chg="del">
          <ac:chgData name="Chunhui Zhang" userId="2d1a1d64-1aa6-4da0-8590-7f97f70855c2" providerId="ADAL" clId="{BFA046CC-3367-A047-B78B-6E9C743D445F}" dt="2025-04-27T20:34:23.553" v="2"/>
          <ac:picMkLst>
            <pc:docMk/>
            <pc:sldMk cId="0" sldId="275"/>
            <ac:picMk id="5" creationId="{237BB9E4-F781-D74F-D9AD-11FCFE333CF2}"/>
          </ac:picMkLst>
        </pc:picChg>
      </pc:sldChg>
      <pc:sldChg chg="delSp modSp mod modTransition modAnim">
        <pc:chgData name="Chunhui Zhang" userId="2d1a1d64-1aa6-4da0-8590-7f97f70855c2" providerId="ADAL" clId="{BFA046CC-3367-A047-B78B-6E9C743D445F}" dt="2025-04-27T21:53:56.449" v="338" actId="20577"/>
        <pc:sldMkLst>
          <pc:docMk/>
          <pc:sldMk cId="0" sldId="276"/>
        </pc:sldMkLst>
        <pc:spChg chg="mod">
          <ac:chgData name="Chunhui Zhang" userId="2d1a1d64-1aa6-4da0-8590-7f97f70855c2" providerId="ADAL" clId="{BFA046CC-3367-A047-B78B-6E9C743D445F}" dt="2025-04-27T21:53:56.449" v="338" actId="20577"/>
          <ac:spMkLst>
            <pc:docMk/>
            <pc:sldMk cId="0" sldId="276"/>
            <ac:spMk id="410" creationId="{00000000-0000-0000-0000-000000000000}"/>
          </ac:spMkLst>
        </pc:spChg>
        <pc:picChg chg="del">
          <ac:chgData name="Chunhui Zhang" userId="2d1a1d64-1aa6-4da0-8590-7f97f70855c2" providerId="ADAL" clId="{BFA046CC-3367-A047-B78B-6E9C743D445F}" dt="2025-04-27T20:34:23.553" v="2"/>
          <ac:picMkLst>
            <pc:docMk/>
            <pc:sldMk cId="0" sldId="276"/>
            <ac:picMk id="5" creationId="{243C3986-BEE0-9E31-315F-0F077950AD8F}"/>
          </ac:picMkLst>
        </pc:picChg>
      </pc:sldChg>
      <pc:sldChg chg="delSp modTransition modAnim">
        <pc:chgData name="Chunhui Zhang" userId="2d1a1d64-1aa6-4da0-8590-7f97f70855c2" providerId="ADAL" clId="{BFA046CC-3367-A047-B78B-6E9C743D445F}" dt="2025-04-27T20:34:23.553" v="2"/>
        <pc:sldMkLst>
          <pc:docMk/>
          <pc:sldMk cId="676213298" sldId="278"/>
        </pc:sldMkLst>
        <pc:picChg chg="del">
          <ac:chgData name="Chunhui Zhang" userId="2d1a1d64-1aa6-4da0-8590-7f97f70855c2" providerId="ADAL" clId="{BFA046CC-3367-A047-B78B-6E9C743D445F}" dt="2025-04-27T20:34:23.553" v="2"/>
          <ac:picMkLst>
            <pc:docMk/>
            <pc:sldMk cId="676213298" sldId="278"/>
            <ac:picMk id="5" creationId="{9B7C95D2-2BA7-62B6-4CF9-AC4CED4E7781}"/>
          </ac:picMkLst>
        </pc:picChg>
      </pc:sldChg>
      <pc:sldChg chg="addSp modSp add mod">
        <pc:chgData name="Chunhui Zhang" userId="2d1a1d64-1aa6-4da0-8590-7f97f70855c2" providerId="ADAL" clId="{BFA046CC-3367-A047-B78B-6E9C743D445F}" dt="2025-04-27T21:25:09.334" v="335" actId="1076"/>
        <pc:sldMkLst>
          <pc:docMk/>
          <pc:sldMk cId="280984839" sldId="279"/>
        </pc:sldMkLst>
        <pc:spChg chg="add mod">
          <ac:chgData name="Chunhui Zhang" userId="2d1a1d64-1aa6-4da0-8590-7f97f70855c2" providerId="ADAL" clId="{BFA046CC-3367-A047-B78B-6E9C743D445F}" dt="2025-04-27T21:25:04.677" v="334" actId="20577"/>
          <ac:spMkLst>
            <pc:docMk/>
            <pc:sldMk cId="280984839" sldId="279"/>
            <ac:spMk id="2" creationId="{C6AC523A-DED0-86E0-3CA0-2C5263F5203F}"/>
          </ac:spMkLst>
        </pc:spChg>
        <pc:spChg chg="mod">
          <ac:chgData name="Chunhui Zhang" userId="2d1a1d64-1aa6-4da0-8590-7f97f70855c2" providerId="ADAL" clId="{BFA046CC-3367-A047-B78B-6E9C743D445F}" dt="2025-04-27T21:24:11.718" v="291" actId="20577"/>
          <ac:spMkLst>
            <pc:docMk/>
            <pc:sldMk cId="280984839" sldId="279"/>
            <ac:spMk id="246" creationId="{FB69F8A5-3E36-F183-57BC-AC95F1A91363}"/>
          </ac:spMkLst>
        </pc:spChg>
        <pc:picChg chg="mod">
          <ac:chgData name="Chunhui Zhang" userId="2d1a1d64-1aa6-4da0-8590-7f97f70855c2" providerId="ADAL" clId="{BFA046CC-3367-A047-B78B-6E9C743D445F}" dt="2025-04-27T21:25:09.334" v="335" actId="1076"/>
          <ac:picMkLst>
            <pc:docMk/>
            <pc:sldMk cId="280984839" sldId="279"/>
            <ac:picMk id="247" creationId="{788F7FD3-AC29-F26D-8A02-FF8D998896A7}"/>
          </ac:picMkLst>
        </pc:picChg>
      </pc:sldChg>
    </pc:docChg>
  </pc:docChgLst>
  <pc:docChgLst>
    <pc:chgData name="Chunhui Zhang" userId="2d1a1d64-1aa6-4da0-8590-7f97f70855c2" providerId="ADAL" clId="{924F1BAE-9829-D449-81AC-2CD9ABAFC442}"/>
    <pc:docChg chg="undo redo custSel addSld delSld modSld">
      <pc:chgData name="Chunhui Zhang" userId="2d1a1d64-1aa6-4da0-8590-7f97f70855c2" providerId="ADAL" clId="{924F1BAE-9829-D449-81AC-2CD9ABAFC442}" dt="2024-12-18T20:48:38.577" v="534" actId="20577"/>
      <pc:docMkLst>
        <pc:docMk/>
      </pc:docMkLst>
      <pc:sldChg chg="addSp modSp mod">
        <pc:chgData name="Chunhui Zhang" userId="2d1a1d64-1aa6-4da0-8590-7f97f70855c2" providerId="ADAL" clId="{924F1BAE-9829-D449-81AC-2CD9ABAFC442}" dt="2024-12-18T20:48:38.577" v="534" actId="20577"/>
        <pc:sldMkLst>
          <pc:docMk/>
          <pc:sldMk cId="0" sldId="256"/>
        </pc:sldMkLst>
      </pc:sldChg>
      <pc:sldChg chg="del">
        <pc:chgData name="Chunhui Zhang" userId="2d1a1d64-1aa6-4da0-8590-7f97f70855c2" providerId="ADAL" clId="{924F1BAE-9829-D449-81AC-2CD9ABAFC442}" dt="2024-11-26T03:59:29.760" v="78" actId="2696"/>
        <pc:sldMkLst>
          <pc:docMk/>
          <pc:sldMk cId="0" sldId="257"/>
        </pc:sldMkLst>
      </pc:sldChg>
      <pc:sldChg chg="modSp mod">
        <pc:chgData name="Chunhui Zhang" userId="2d1a1d64-1aa6-4da0-8590-7f97f70855c2" providerId="ADAL" clId="{924F1BAE-9829-D449-81AC-2CD9ABAFC442}" dt="2024-11-27T18:43:13.120" v="81" actId="27636"/>
        <pc:sldMkLst>
          <pc:docMk/>
          <pc:sldMk cId="0" sldId="264"/>
        </pc:sldMkLst>
      </pc:sldChg>
      <pc:sldChg chg="modSp mod">
        <pc:chgData name="Chunhui Zhang" userId="2d1a1d64-1aa6-4da0-8590-7f97f70855c2" providerId="ADAL" clId="{924F1BAE-9829-D449-81AC-2CD9ABAFC442}" dt="2024-11-27T18:43:13.141" v="82" actId="27636"/>
        <pc:sldMkLst>
          <pc:docMk/>
          <pc:sldMk cId="0" sldId="275"/>
        </pc:sldMkLst>
      </pc:sldChg>
      <pc:sldChg chg="add">
        <pc:chgData name="Chunhui Zhang" userId="2d1a1d64-1aa6-4da0-8590-7f97f70855c2" providerId="ADAL" clId="{924F1BAE-9829-D449-81AC-2CD9ABAFC442}" dt="2024-12-01T03:01:59.197" v="93"/>
        <pc:sldMkLst>
          <pc:docMk/>
          <pc:sldMk cId="676213298" sldId="278"/>
        </pc:sldMkLst>
      </pc:sldChg>
      <pc:sldChg chg="addSp delSp modSp add mod">
        <pc:chgData name="Chunhui Zhang" userId="2d1a1d64-1aa6-4da0-8590-7f97f70855c2" providerId="ADAL" clId="{924F1BAE-9829-D449-81AC-2CD9ABAFC442}" dt="2024-12-18T01:26:22.882" v="232" actId="20577"/>
        <pc:sldMkLst>
          <pc:docMk/>
          <pc:sldMk cId="3644660940" sldId="279"/>
        </pc:sldMkLst>
      </pc:sldChg>
      <pc:sldChg chg="add">
        <pc:chgData name="Chunhui Zhang" userId="2d1a1d64-1aa6-4da0-8590-7f97f70855c2" providerId="ADAL" clId="{924F1BAE-9829-D449-81AC-2CD9ABAFC442}" dt="2024-12-18T01:26:00.184" v="181"/>
        <pc:sldMkLst>
          <pc:docMk/>
          <pc:sldMk cId="1400100427" sldId="311"/>
        </pc:sldMkLst>
      </pc:sldChg>
      <pc:sldChg chg="addSp delSp modSp add mod">
        <pc:chgData name="Chunhui Zhang" userId="2d1a1d64-1aa6-4da0-8590-7f97f70855c2" providerId="ADAL" clId="{924F1BAE-9829-D449-81AC-2CD9ABAFC442}" dt="2024-12-18T02:24:13.890" v="452" actId="1076"/>
        <pc:sldMkLst>
          <pc:docMk/>
          <pc:sldMk cId="2269348694" sldId="312"/>
        </pc:sldMkLst>
      </pc:sldChg>
      <pc:sldChg chg="addSp delSp modSp add mod modNotesTx">
        <pc:chgData name="Chunhui Zhang" userId="2d1a1d64-1aa6-4da0-8590-7f97f70855c2" providerId="ADAL" clId="{924F1BAE-9829-D449-81AC-2CD9ABAFC442}" dt="2024-12-18T02:21:58.342" v="402"/>
        <pc:sldMkLst>
          <pc:docMk/>
          <pc:sldMk cId="1061822066" sldId="313"/>
        </pc:sldMkLst>
      </pc:sldChg>
      <pc:sldChg chg="addSp delSp modSp add mod">
        <pc:chgData name="Chunhui Zhang" userId="2d1a1d64-1aa6-4da0-8590-7f97f70855c2" providerId="ADAL" clId="{924F1BAE-9829-D449-81AC-2CD9ABAFC442}" dt="2024-12-18T01:49:45.654" v="378" actId="20577"/>
        <pc:sldMkLst>
          <pc:docMk/>
          <pc:sldMk cId="3904986991" sldId="314"/>
        </pc:sldMkLst>
      </pc:sldChg>
      <pc:sldChg chg="addSp delSp modSp add mod">
        <pc:chgData name="Chunhui Zhang" userId="2d1a1d64-1aa6-4da0-8590-7f97f70855c2" providerId="ADAL" clId="{924F1BAE-9829-D449-81AC-2CD9ABAFC442}" dt="2024-12-18T19:48:53.738" v="533" actId="1038"/>
        <pc:sldMkLst>
          <pc:docMk/>
          <pc:sldMk cId="828297610" sldId="315"/>
        </pc:sldMkLst>
      </pc:sldChg>
      <pc:sldMasterChg chg="delSldLayout">
        <pc:chgData name="Chunhui Zhang" userId="2d1a1d64-1aa6-4da0-8590-7f97f70855c2" providerId="ADAL" clId="{924F1BAE-9829-D449-81AC-2CD9ABAFC442}" dt="2024-11-26T03:59:29.762" v="79" actId="2696"/>
        <pc:sldMasterMkLst>
          <pc:docMk/>
          <pc:sldMasterMk cId="0" sldId="2147483676"/>
        </pc:sldMasterMkLst>
        <pc:sldLayoutChg chg="del">
          <pc:chgData name="Chunhui Zhang" userId="2d1a1d64-1aa6-4da0-8590-7f97f70855c2" providerId="ADAL" clId="{924F1BAE-9829-D449-81AC-2CD9ABAFC442}" dt="2024-11-26T03:59:29.762" v="79" actId="2696"/>
          <pc:sldLayoutMkLst>
            <pc:docMk/>
            <pc:sldMasterMk cId="0" sldId="2147483676"/>
            <pc:sldLayoutMk cId="0" sldId="2147483653"/>
          </pc:sldLayoutMkLst>
        </pc:sldLayoutChg>
      </pc:sldMasterChg>
    </pc:docChg>
  </pc:docChgLst>
  <pc:docChgLst>
    <pc:chgData name="Peijun Qing" userId="S::f006xm6@dartmouth.edu::13d29f43-ab07-4079-bcd2-0299bd26b318" providerId="AD" clId="Web-{2B066007-F22B-5752-99B1-CFA9ABFABEBD}"/>
    <pc:docChg chg="sldOrd">
      <pc:chgData name="Peijun Qing" userId="S::f006xm6@dartmouth.edu::13d29f43-ab07-4079-bcd2-0299bd26b318" providerId="AD" clId="Web-{2B066007-F22B-5752-99B1-CFA9ABFABEBD}" dt="2025-01-10T02:26:01.373" v="2"/>
      <pc:docMkLst>
        <pc:docMk/>
      </pc:docMkLst>
      <pc:sldChg chg="ord">
        <pc:chgData name="Peijun Qing" userId="S::f006xm6@dartmouth.edu::13d29f43-ab07-4079-bcd2-0299bd26b318" providerId="AD" clId="Web-{2B066007-F22B-5752-99B1-CFA9ABFABEBD}" dt="2025-01-10T02:26:01.373" v="2"/>
        <pc:sldMkLst>
          <pc:docMk/>
          <pc:sldMk cId="0" sldId="269"/>
        </pc:sldMkLst>
      </pc:sldChg>
      <pc:sldChg chg="ord">
        <pc:chgData name="Peijun Qing" userId="S::f006xm6@dartmouth.edu::13d29f43-ab07-4079-bcd2-0299bd26b318" providerId="AD" clId="Web-{2B066007-F22B-5752-99B1-CFA9ABFABEBD}" dt="2025-01-09T20:46:45.333" v="0"/>
        <pc:sldMkLst>
          <pc:docMk/>
          <pc:sldMk cId="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013716bb7_4_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60154979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601549794_1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601549794_1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1601549794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318" name="Google Shape;318;g3160154979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601549794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31601549794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1601549794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3160154979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601549794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160154979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1601549794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31601549794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601549794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3160154979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601549794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3160154979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1601549794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3160154979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1" name="Google Shape;3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7B60C640-4297-15EE-F180-201E1B5F3291}"/>
            </a:ext>
          </a:extLst>
        </p:cNvPr>
        <p:cNvGrpSpPr/>
        <p:nvPr/>
      </p:nvGrpSpPr>
      <p:grpSpPr>
        <a:xfrm>
          <a:off x="0" y="0"/>
          <a:ext cx="0" cy="0"/>
          <a:chOff x="0" y="0"/>
          <a:chExt cx="0" cy="0"/>
        </a:xfrm>
      </p:grpSpPr>
      <p:sp>
        <p:nvSpPr>
          <p:cNvPr id="241" name="Google Shape;241;g31013716bb7_4_273:notes">
            <a:extLst>
              <a:ext uri="{FF2B5EF4-FFF2-40B4-BE49-F238E27FC236}">
                <a16:creationId xmlns:a16="http://schemas.microsoft.com/office/drawing/2014/main" id="{59C7D19D-4BD5-37F0-07C7-5EF2670174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a:extLst>
              <a:ext uri="{FF2B5EF4-FFF2-40B4-BE49-F238E27FC236}">
                <a16:creationId xmlns:a16="http://schemas.microsoft.com/office/drawing/2014/main" id="{9707F361-2514-A47E-EEC0-00FB92AD7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16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013716bb7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9" name="Google Shape;399;g31013716bb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60154979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601549794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31601549794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601549794_1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50" name="Google Shape;250;g31601549794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601549794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60" name="Google Shape;260;g3160154979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75" name="Google Shape;2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601549794_1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92" name="Google Shape;292;g3160154979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A48ADFE8-BD45-968C-AA5D-A7AD1CD905FD}"/>
            </a:ext>
          </a:extLst>
        </p:cNvPr>
        <p:cNvGrpSpPr/>
        <p:nvPr/>
      </p:nvGrpSpPr>
      <p:grpSpPr>
        <a:xfrm>
          <a:off x="0" y="0"/>
          <a:ext cx="0" cy="0"/>
          <a:chOff x="0" y="0"/>
          <a:chExt cx="0" cy="0"/>
        </a:xfrm>
      </p:grpSpPr>
      <p:sp>
        <p:nvSpPr>
          <p:cNvPr id="309" name="Google Shape;309;g31013716bb7_4_21:notes">
            <a:extLst>
              <a:ext uri="{FF2B5EF4-FFF2-40B4-BE49-F238E27FC236}">
                <a16:creationId xmlns:a16="http://schemas.microsoft.com/office/drawing/2014/main" id="{B99DA4B6-D44C-7270-831D-DC56DD1111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a:extLst>
              <a:ext uri="{FF2B5EF4-FFF2-40B4-BE49-F238E27FC236}">
                <a16:creationId xmlns:a16="http://schemas.microsoft.com/office/drawing/2014/main" id="{9BCAB5CD-1F8F-D20F-79A2-F79B817AD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98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1013716bb7_4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601549794_1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Uses Cider reward model -&gt; so that it focuses more on captions that are more </a:t>
            </a:r>
            <a:r>
              <a:rPr lang="en-US" sz="1200" b="1">
                <a:highlight>
                  <a:schemeClr val="lt1"/>
                </a:highlight>
                <a:latin typeface="Roboto"/>
                <a:ea typeface="Roboto"/>
                <a:cs typeface="Roboto"/>
                <a:sym typeface="Roboto"/>
              </a:rPr>
              <a:t>semantically</a:t>
            </a:r>
            <a:r>
              <a:rPr lang="en-US" sz="1200">
                <a:highlight>
                  <a:schemeClr val="lt1"/>
                </a:highlight>
                <a:latin typeface="Roboto"/>
                <a:ea typeface="Roboto"/>
                <a:cs typeface="Roboto"/>
                <a:sym typeface="Roboto"/>
              </a:rPr>
              <a:t> close even if it deviates from ground truth</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the model would automatically know how to achieve captions that resemble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let the model to directly optimize the CIDER score/ which measures whether the language resembles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cross entropy is differentiable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but the metric is not differentiable so we use the reinforcement learning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endParaRPr sz="1200">
              <a:highlight>
                <a:schemeClr val="lt1"/>
              </a:highlight>
              <a:latin typeface="Roboto"/>
              <a:ea typeface="Roboto"/>
              <a:cs typeface="Roboto"/>
              <a:sym typeface="Roboto"/>
            </a:endParaRPr>
          </a:p>
          <a:p>
            <a:pPr marL="0" lvl="0" indent="0" algn="l" rtl="0">
              <a:lnSpc>
                <a:spcPct val="115000"/>
              </a:lnSpc>
              <a:spcBef>
                <a:spcPts val="1200"/>
              </a:spcBef>
              <a:spcAft>
                <a:spcPts val="1200"/>
              </a:spcAft>
              <a:buNone/>
            </a:pPr>
            <a:r>
              <a:rPr lang="en-US" sz="1200">
                <a:highlight>
                  <a:schemeClr val="lt1"/>
                </a:highlight>
                <a:latin typeface="Roboto"/>
                <a:ea typeface="Roboto"/>
                <a:cs typeface="Roboto"/>
                <a:sym typeface="Roboto"/>
              </a:rPr>
              <a:t>parameters are the ones we control and we test on which combination works the best </a:t>
            </a:r>
            <a:endParaRPr sz="1200">
              <a:highlight>
                <a:schemeClr val="lt1"/>
              </a:highlight>
              <a:latin typeface="Roboto"/>
              <a:ea typeface="Roboto"/>
              <a:cs typeface="Roboto"/>
              <a:sym typeface="Roboto"/>
            </a:endParaRPr>
          </a:p>
        </p:txBody>
      </p:sp>
      <p:sp>
        <p:nvSpPr>
          <p:cNvPr id="283" name="Google Shape;283;g3160154979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10580328" y="244059"/>
            <a:ext cx="1284732" cy="144780"/>
          </a:xfrm>
          <a:prstGeom prst="rect">
            <a:avLst/>
          </a:prstGeom>
          <a:noFill/>
          <a:ln>
            <a:noFill/>
          </a:ln>
        </p:spPr>
      </p:pic>
      <p:sp>
        <p:nvSpPr>
          <p:cNvPr id="24" name="Google Shape;24;p3"/>
          <p:cNvSpPr txBox="1">
            <a:spLocks noGrp="1"/>
          </p:cNvSpPr>
          <p:nvPr>
            <p:ph type="body" idx="1"/>
          </p:nvPr>
        </p:nvSpPr>
        <p:spPr>
          <a:xfrm>
            <a:off x="321508" y="2365638"/>
            <a:ext cx="11546007"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mp; Picture (bleed)">
  <p:cSld name="Text &amp; Picture (bleed)">
    <p:spTree>
      <p:nvGrpSpPr>
        <p:cNvPr id="1" name="Shape 111"/>
        <p:cNvGrpSpPr/>
        <p:nvPr/>
      </p:nvGrpSpPr>
      <p:grpSpPr>
        <a:xfrm>
          <a:off x="0" y="0"/>
          <a:ext cx="0" cy="0"/>
          <a:chOff x="0" y="0"/>
          <a:chExt cx="0" cy="0"/>
        </a:xfrm>
      </p:grpSpPr>
      <p:sp>
        <p:nvSpPr>
          <p:cNvPr id="112" name="Google Shape;112;p14"/>
          <p:cNvSpPr>
            <a:spLocks noGrp="1"/>
          </p:cNvSpPr>
          <p:nvPr>
            <p:ph type="pic" idx="2"/>
          </p:nvPr>
        </p:nvSpPr>
        <p:spPr>
          <a:xfrm>
            <a:off x="5036129" y="257"/>
            <a:ext cx="7155873" cy="6857743"/>
          </a:xfrm>
          <a:prstGeom prst="rect">
            <a:avLst/>
          </a:prstGeom>
          <a:solidFill>
            <a:srgbClr val="F2F2F2"/>
          </a:solidFill>
          <a:ln>
            <a:noFill/>
          </a:ln>
        </p:spPr>
      </p:sp>
      <p:sp>
        <p:nvSpPr>
          <p:cNvPr id="113" name="Google Shape;113;p14"/>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14" name="Google Shape;114;p1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14"/>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117" name="Google Shape;117;p14"/>
          <p:cNvPicPr preferRelativeResize="0"/>
          <p:nvPr/>
        </p:nvPicPr>
        <p:blipFill rotWithShape="1">
          <a:blip r:embed="rId3">
            <a:alphaModFix/>
          </a:blip>
          <a:srcRect/>
          <a:stretch/>
        </p:blipFill>
        <p:spPr>
          <a:xfrm>
            <a:off x="10576560" y="246362"/>
            <a:ext cx="1288500" cy="1349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amp; Text (bleed)">
  <p:cSld name="Picture &amp; Text (bleed)">
    <p:spTree>
      <p:nvGrpSpPr>
        <p:cNvPr id="1" name="Shape 118"/>
        <p:cNvGrpSpPr/>
        <p:nvPr/>
      </p:nvGrpSpPr>
      <p:grpSpPr>
        <a:xfrm>
          <a:off x="0" y="0"/>
          <a:ext cx="0" cy="0"/>
          <a:chOff x="0" y="0"/>
          <a:chExt cx="0" cy="0"/>
        </a:xfrm>
      </p:grpSpPr>
      <p:sp>
        <p:nvSpPr>
          <p:cNvPr id="119" name="Google Shape;119;p15"/>
          <p:cNvSpPr>
            <a:spLocks noGrp="1"/>
          </p:cNvSpPr>
          <p:nvPr>
            <p:ph type="pic" idx="2"/>
          </p:nvPr>
        </p:nvSpPr>
        <p:spPr>
          <a:xfrm>
            <a:off x="0" y="2"/>
            <a:ext cx="7155873" cy="6857743"/>
          </a:xfrm>
          <a:prstGeom prst="rect">
            <a:avLst/>
          </a:prstGeom>
          <a:solidFill>
            <a:srgbClr val="F2F2F2"/>
          </a:solidFill>
          <a:ln>
            <a:noFill/>
          </a:ln>
        </p:spPr>
      </p:sp>
      <p:sp>
        <p:nvSpPr>
          <p:cNvPr id="120" name="Google Shape;120;p15"/>
          <p:cNvSpPr txBox="1">
            <a:spLocks noGrp="1"/>
          </p:cNvSpPr>
          <p:nvPr>
            <p:ph type="body" idx="1"/>
          </p:nvPr>
        </p:nvSpPr>
        <p:spPr>
          <a:xfrm>
            <a:off x="751383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21" name="Google Shape;121;p15"/>
          <p:cNvSpPr txBox="1">
            <a:spLocks noGrp="1"/>
          </p:cNvSpPr>
          <p:nvPr>
            <p:ph type="title"/>
          </p:nvPr>
        </p:nvSpPr>
        <p:spPr>
          <a:xfrm>
            <a:off x="7528747"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15"/>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24" name="Google Shape;124;p15"/>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ture (Bleed)">
  <p:cSld name="Full Picture (Bleed)">
    <p:spTree>
      <p:nvGrpSpPr>
        <p:cNvPr id="1" name="Shape 125"/>
        <p:cNvGrpSpPr/>
        <p:nvPr/>
      </p:nvGrpSpPr>
      <p:grpSpPr>
        <a:xfrm>
          <a:off x="0" y="0"/>
          <a:ext cx="0" cy="0"/>
          <a:chOff x="0" y="0"/>
          <a:chExt cx="0" cy="0"/>
        </a:xfrm>
      </p:grpSpPr>
      <p:sp>
        <p:nvSpPr>
          <p:cNvPr id="126" name="Google Shape;126;p16"/>
          <p:cNvSpPr>
            <a:spLocks noGrp="1"/>
          </p:cNvSpPr>
          <p:nvPr>
            <p:ph type="pic" idx="2"/>
          </p:nvPr>
        </p:nvSpPr>
        <p:spPr>
          <a:xfrm>
            <a:off x="0" y="0"/>
            <a:ext cx="12192000" cy="6858000"/>
          </a:xfrm>
          <a:prstGeom prst="rect">
            <a:avLst/>
          </a:prstGeom>
          <a:solidFill>
            <a:srgbClr val="F2F2F2"/>
          </a:solidFill>
          <a:ln>
            <a:noFill/>
          </a:ln>
        </p:spPr>
      </p:sp>
      <p:sp>
        <p:nvSpPr>
          <p:cNvPr id="127" name="Google Shape;127;p1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8" name="Google Shape;128;p16"/>
          <p:cNvPicPr preferRelativeResize="0"/>
          <p:nvPr/>
        </p:nvPicPr>
        <p:blipFill rotWithShape="1">
          <a:blip r:embed="rId2">
            <a:alphaModFix/>
          </a:blip>
          <a:srcRect/>
          <a:stretch/>
        </p:blipFill>
        <p:spPr>
          <a:xfrm>
            <a:off x="10576560" y="246362"/>
            <a:ext cx="1288500" cy="134985"/>
          </a:xfrm>
          <a:prstGeom prst="rect">
            <a:avLst/>
          </a:prstGeom>
          <a:noFill/>
          <a:ln>
            <a:noFill/>
          </a:ln>
        </p:spPr>
      </p:pic>
      <p:pic>
        <p:nvPicPr>
          <p:cNvPr id="129" name="Google Shape;129;p16"/>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Third Two Third Title and Content">
  <p:cSld name="One Third Two Third Title and Content">
    <p:spTree>
      <p:nvGrpSpPr>
        <p:cNvPr id="1" name="Shape 130"/>
        <p:cNvGrpSpPr/>
        <p:nvPr/>
      </p:nvGrpSpPr>
      <p:grpSpPr>
        <a:xfrm>
          <a:off x="0" y="0"/>
          <a:ext cx="0" cy="0"/>
          <a:chOff x="0" y="0"/>
          <a:chExt cx="0" cy="0"/>
        </a:xfrm>
      </p:grpSpPr>
      <p:sp>
        <p:nvSpPr>
          <p:cNvPr id="131" name="Google Shape;131;p17"/>
          <p:cNvSpPr txBox="1">
            <a:spLocks noGrp="1"/>
          </p:cNvSpPr>
          <p:nvPr>
            <p:ph type="body" idx="1"/>
          </p:nvPr>
        </p:nvSpPr>
        <p:spPr>
          <a:xfrm>
            <a:off x="4434298" y="2367188"/>
            <a:ext cx="742590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2" name="Google Shape;132;p17"/>
          <p:cNvSpPr txBox="1">
            <a:spLocks noGrp="1"/>
          </p:cNvSpPr>
          <p:nvPr>
            <p:ph type="body" idx="2"/>
          </p:nvPr>
        </p:nvSpPr>
        <p:spPr>
          <a:xfrm>
            <a:off x="321508" y="2365636"/>
            <a:ext cx="370858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3" name="Google Shape;133;p17"/>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6" name="Google Shape;136;p1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37" name="Google Shape;137;p1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Third One Third Title and Content">
  <p:cSld name="Two Third One Third Title and Content">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321508" y="2365638"/>
            <a:ext cx="7441994"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0" name="Google Shape;140;p18"/>
          <p:cNvSpPr txBox="1">
            <a:spLocks noGrp="1"/>
          </p:cNvSpPr>
          <p:nvPr>
            <p:ph type="body" idx="2"/>
          </p:nvPr>
        </p:nvSpPr>
        <p:spPr>
          <a:xfrm>
            <a:off x="8141451" y="2365639"/>
            <a:ext cx="3712953"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1" name="Google Shape;141;p1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4" name="Google Shape;144;p1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45" name="Google Shape;145;p1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Layout Horizontal">
  <p:cSld name="Two Content Layout Horizontal">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321511" y="2365636"/>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9"/>
          <p:cNvSpPr txBox="1">
            <a:spLocks noGrp="1"/>
          </p:cNvSpPr>
          <p:nvPr>
            <p:ph type="body" idx="2"/>
          </p:nvPr>
        </p:nvSpPr>
        <p:spPr>
          <a:xfrm>
            <a:off x="338777" y="4495699"/>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1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2" name="Google Shape;152;p1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53" name="Google Shape;153;p1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ttern 1">
  <p:cSld name="Pattern 1">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56" name="Google Shape;156;p20"/>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20"/>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9" name="Google Shape;159;p20"/>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0" name="Google Shape;160;p20"/>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ttern 2">
  <p:cSld name="Pattern 2">
    <p:spTree>
      <p:nvGrpSpPr>
        <p:cNvPr id="1" name="Shape 161"/>
        <p:cNvGrpSpPr/>
        <p:nvPr/>
      </p:nvGrpSpPr>
      <p:grpSpPr>
        <a:xfrm>
          <a:off x="0" y="0"/>
          <a:ext cx="0" cy="0"/>
          <a:chOff x="0" y="0"/>
          <a:chExt cx="0" cy="0"/>
        </a:xfrm>
      </p:grpSpPr>
      <p:pic>
        <p:nvPicPr>
          <p:cNvPr id="162" name="Google Shape;162;p21"/>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63" name="Google Shape;163;p21"/>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2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6" name="Google Shape;166;p21"/>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7" name="Google Shape;167;p21"/>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ttern 3">
  <p:cSld name="Pattern 3">
    <p:spTree>
      <p:nvGrpSpPr>
        <p:cNvPr id="1" name="Shape 168"/>
        <p:cNvGrpSpPr/>
        <p:nvPr/>
      </p:nvGrpSpPr>
      <p:grpSpPr>
        <a:xfrm>
          <a:off x="0" y="0"/>
          <a:ext cx="0" cy="0"/>
          <a:chOff x="0" y="0"/>
          <a:chExt cx="0" cy="0"/>
        </a:xfrm>
      </p:grpSpPr>
      <p:pic>
        <p:nvPicPr>
          <p:cNvPr id="169" name="Google Shape;169;p22"/>
          <p:cNvPicPr preferRelativeResize="0"/>
          <p:nvPr/>
        </p:nvPicPr>
        <p:blipFill rotWithShape="1">
          <a:blip r:embed="rId2">
            <a:alphaModFix/>
          </a:blip>
          <a:srcRect/>
          <a:stretch/>
        </p:blipFill>
        <p:spPr>
          <a:xfrm>
            <a:off x="4998564" y="130"/>
            <a:ext cx="7193436" cy="6857743"/>
          </a:xfrm>
          <a:prstGeom prst="rect">
            <a:avLst/>
          </a:prstGeom>
          <a:noFill/>
          <a:ln>
            <a:noFill/>
          </a:ln>
        </p:spPr>
      </p:pic>
      <p:sp>
        <p:nvSpPr>
          <p:cNvPr id="170" name="Google Shape;170;p22"/>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1" name="Google Shape;171;p2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3" name="Google Shape;173;p22"/>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74" name="Google Shape;174;p22"/>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ttern 4">
  <p:cSld name="Pattern 4">
    <p:spTree>
      <p:nvGrpSpPr>
        <p:cNvPr id="1" name="Shape 175"/>
        <p:cNvGrpSpPr/>
        <p:nvPr/>
      </p:nvGrpSpPr>
      <p:grpSpPr>
        <a:xfrm>
          <a:off x="0" y="0"/>
          <a:ext cx="0" cy="0"/>
          <a:chOff x="0" y="0"/>
          <a:chExt cx="0" cy="0"/>
        </a:xfrm>
      </p:grpSpPr>
      <p:sp>
        <p:nvSpPr>
          <p:cNvPr id="176" name="Google Shape;176;p23"/>
          <p:cNvSpPr/>
          <p:nvPr/>
        </p:nvSpPr>
        <p:spPr>
          <a:xfrm>
            <a:off x="5090766" y="0"/>
            <a:ext cx="710873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77" name="Google Shape;177;p23"/>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2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0" name="Google Shape;180;p23"/>
          <p:cNvPicPr preferRelativeResize="0"/>
          <p:nvPr/>
        </p:nvPicPr>
        <p:blipFill rotWithShape="1">
          <a:blip r:embed="rId2">
            <a:alphaModFix/>
          </a:blip>
          <a:srcRect/>
          <a:stretch/>
        </p:blipFill>
        <p:spPr>
          <a:xfrm>
            <a:off x="7751525" y="1087485"/>
            <a:ext cx="1787218" cy="4683029"/>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82" name="Google Shape;182;p23"/>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36"/>
        <p:cNvGrpSpPr/>
        <p:nvPr/>
      </p:nvGrpSpPr>
      <p:grpSpPr>
        <a:xfrm>
          <a:off x="0" y="0"/>
          <a:ext cx="0" cy="0"/>
          <a:chOff x="0" y="0"/>
          <a:chExt cx="0" cy="0"/>
        </a:xfrm>
      </p:grpSpPr>
      <p:sp>
        <p:nvSpPr>
          <p:cNvPr id="37" name="Google Shape;37;p5"/>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pic>
        <p:nvPicPr>
          <p:cNvPr id="38" name="Google Shape;38;p5"/>
          <p:cNvPicPr preferRelativeResize="0"/>
          <p:nvPr/>
        </p:nvPicPr>
        <p:blipFill rotWithShape="1">
          <a:blip r:embed="rId2">
            <a:alphaModFix/>
          </a:blip>
          <a:srcRect/>
          <a:stretch/>
        </p:blipFill>
        <p:spPr>
          <a:xfrm>
            <a:off x="10590996" y="244059"/>
            <a:ext cx="1274064" cy="138684"/>
          </a:xfrm>
          <a:prstGeom prst="rect">
            <a:avLst/>
          </a:prstGeom>
          <a:noFill/>
          <a:ln>
            <a:noFill/>
          </a:ln>
        </p:spPr>
      </p:pic>
      <p:sp>
        <p:nvSpPr>
          <p:cNvPr id="39" name="Google Shape;39;p5"/>
          <p:cNvSpPr txBox="1">
            <a:spLocks noGrp="1"/>
          </p:cNvSpPr>
          <p:nvPr>
            <p:ph type="body" idx="1"/>
          </p:nvPr>
        </p:nvSpPr>
        <p:spPr>
          <a:xfrm>
            <a:off x="321510" y="184205"/>
            <a:ext cx="2700330" cy="217696"/>
          </a:xfrm>
          <a:prstGeom prst="rect">
            <a:avLst/>
          </a:prstGeom>
          <a:noFill/>
          <a:ln>
            <a:noFill/>
          </a:ln>
        </p:spPr>
        <p:txBody>
          <a:bodyPr spcFirstLastPara="1" wrap="square" lIns="0" tIns="0" rIns="0" bIns="0" anchor="ctr" anchorCtr="0">
            <a:normAutofit/>
          </a:bodyPr>
          <a:lstStyle>
            <a:lvl1pPr marL="457200" lvl="0" indent="-228600" algn="l">
              <a:lnSpc>
                <a:spcPct val="120000"/>
              </a:lnSpc>
              <a:spcBef>
                <a:spcPts val="0"/>
              </a:spcBef>
              <a:spcAft>
                <a:spcPts val="0"/>
              </a:spcAft>
              <a:buSzPts val="984"/>
              <a:buFont typeface="Arial"/>
              <a:buNone/>
              <a:defRPr sz="984">
                <a:solidFill>
                  <a:schemeClr val="lt1"/>
                </a:solidFill>
              </a:defRPr>
            </a:lvl1pPr>
            <a:lvl2pPr marL="914400" lvl="1" indent="-228600" algn="l">
              <a:lnSpc>
                <a:spcPct val="120000"/>
              </a:lnSpc>
              <a:spcBef>
                <a:spcPts val="600"/>
              </a:spcBef>
              <a:spcAft>
                <a:spcPts val="0"/>
              </a:spcAft>
              <a:buSzPts val="984"/>
              <a:buFont typeface="Arial"/>
              <a:buNone/>
              <a:defRPr sz="984">
                <a:solidFill>
                  <a:schemeClr val="lt1"/>
                </a:solidFill>
              </a:defRPr>
            </a:lvl2pPr>
            <a:lvl3pPr marL="1371600" lvl="2" indent="-355600" algn="l">
              <a:lnSpc>
                <a:spcPct val="120000"/>
              </a:lnSpc>
              <a:spcBef>
                <a:spcPts val="600"/>
              </a:spcBef>
              <a:spcAft>
                <a:spcPts val="0"/>
              </a:spcAft>
              <a:buSzPts val="2000"/>
              <a:buChar char="•"/>
              <a:defRPr>
                <a:solidFill>
                  <a:schemeClr val="lt1"/>
                </a:solidFill>
              </a:defRPr>
            </a:lvl3pPr>
            <a:lvl4pPr marL="1828800" lvl="3" indent="-355600" algn="l">
              <a:lnSpc>
                <a:spcPct val="120000"/>
              </a:lnSpc>
              <a:spcBef>
                <a:spcPts val="600"/>
              </a:spcBef>
              <a:spcAft>
                <a:spcPts val="0"/>
              </a:spcAft>
              <a:buSzPts val="2000"/>
              <a:buChar char="•"/>
              <a:defRPr>
                <a:solidFill>
                  <a:schemeClr val="lt1"/>
                </a:solidFill>
              </a:defRPr>
            </a:lvl4pPr>
            <a:lvl5pPr marL="2286000" lvl="4" indent="-355600" algn="l">
              <a:lnSpc>
                <a:spcPct val="120000"/>
              </a:lnSpc>
              <a:spcBef>
                <a:spcPts val="600"/>
              </a:spcBef>
              <a:spcAft>
                <a:spcPts val="0"/>
              </a:spcAft>
              <a:buSzPts val="2000"/>
              <a:buChar char="•"/>
              <a:defRPr>
                <a:solidFill>
                  <a:schemeClr val="lt1"/>
                </a:solidFill>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 name="Google Shape;40;p5"/>
          <p:cNvPicPr preferRelativeResize="0"/>
          <p:nvPr/>
        </p:nvPicPr>
        <p:blipFill rotWithShape="1">
          <a:blip r:embed="rId3">
            <a:alphaModFix/>
          </a:blip>
          <a:srcRect/>
          <a:stretch/>
        </p:blipFill>
        <p:spPr>
          <a:xfrm>
            <a:off x="4249981" y="1428599"/>
            <a:ext cx="3912001" cy="4000802"/>
          </a:xfrm>
          <a:prstGeom prst="rect">
            <a:avLst/>
          </a:prstGeom>
          <a:noFill/>
          <a:ln>
            <a:noFill/>
          </a:ln>
        </p:spPr>
      </p:pic>
      <p:sp>
        <p:nvSpPr>
          <p:cNvPr id="41" name="Google Shape;41;p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attern 5">
  <p:cSld name="Pattern 5">
    <p:spTree>
      <p:nvGrpSpPr>
        <p:cNvPr id="1" name="Shape 183"/>
        <p:cNvGrpSpPr/>
        <p:nvPr/>
      </p:nvGrpSpPr>
      <p:grpSpPr>
        <a:xfrm>
          <a:off x="0" y="0"/>
          <a:ext cx="0" cy="0"/>
          <a:chOff x="0" y="0"/>
          <a:chExt cx="0" cy="0"/>
        </a:xfrm>
      </p:grpSpPr>
      <p:sp>
        <p:nvSpPr>
          <p:cNvPr id="184" name="Google Shape;184;p24"/>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85" name="Google Shape;185;p24"/>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2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24"/>
          <p:cNvPicPr preferRelativeResize="0"/>
          <p:nvPr/>
        </p:nvPicPr>
        <p:blipFill rotWithShape="1">
          <a:blip r:embed="rId2">
            <a:alphaModFix/>
          </a:blip>
          <a:srcRect/>
          <a:stretch/>
        </p:blipFill>
        <p:spPr>
          <a:xfrm>
            <a:off x="6681536" y="1396696"/>
            <a:ext cx="3951494" cy="3976582"/>
          </a:xfrm>
          <a:prstGeom prst="rect">
            <a:avLst/>
          </a:prstGeom>
          <a:noFill/>
          <a:ln>
            <a:noFill/>
          </a:ln>
        </p:spPr>
      </p:pic>
      <p:pic>
        <p:nvPicPr>
          <p:cNvPr id="189" name="Google Shape;189;p24"/>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0" name="Google Shape;190;p24"/>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ttern 6">
  <p:cSld name="Pattern 6">
    <p:spTree>
      <p:nvGrpSpPr>
        <p:cNvPr id="1" name="Shape 191"/>
        <p:cNvGrpSpPr/>
        <p:nvPr/>
      </p:nvGrpSpPr>
      <p:grpSpPr>
        <a:xfrm>
          <a:off x="0" y="0"/>
          <a:ext cx="0" cy="0"/>
          <a:chOff x="0" y="0"/>
          <a:chExt cx="0" cy="0"/>
        </a:xfrm>
      </p:grpSpPr>
      <p:sp>
        <p:nvSpPr>
          <p:cNvPr id="192" name="Google Shape;192;p25"/>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93" name="Google Shape;193;p25"/>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25"/>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6" name="Google Shape;196;p25"/>
          <p:cNvPicPr preferRelativeResize="0"/>
          <p:nvPr/>
        </p:nvPicPr>
        <p:blipFill rotWithShape="1">
          <a:blip r:embed="rId2">
            <a:alphaModFix/>
          </a:blip>
          <a:srcRect/>
          <a:stretch/>
        </p:blipFill>
        <p:spPr>
          <a:xfrm>
            <a:off x="7246751" y="1126129"/>
            <a:ext cx="2724017" cy="4749341"/>
          </a:xfrm>
          <a:prstGeom prst="rect">
            <a:avLst/>
          </a:prstGeom>
          <a:noFill/>
          <a:ln>
            <a:noFill/>
          </a:ln>
        </p:spPr>
      </p:pic>
      <p:pic>
        <p:nvPicPr>
          <p:cNvPr id="197" name="Google Shape;197;p25"/>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8" name="Google Shape;198;p25"/>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Dark">
  <p:cSld name="Quote Dark">
    <p:spTree>
      <p:nvGrpSpPr>
        <p:cNvPr id="1" name="Shape 199"/>
        <p:cNvGrpSpPr/>
        <p:nvPr/>
      </p:nvGrpSpPr>
      <p:grpSpPr>
        <a:xfrm>
          <a:off x="0" y="0"/>
          <a:ext cx="0" cy="0"/>
          <a:chOff x="0" y="0"/>
          <a:chExt cx="0" cy="0"/>
        </a:xfrm>
      </p:grpSpPr>
      <p:sp>
        <p:nvSpPr>
          <p:cNvPr id="200" name="Google Shape;200;p2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01" name="Google Shape;201;p26"/>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164"/>
              <a:buFont typeface="Arial"/>
              <a:buNone/>
              <a:defRPr sz="3164"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6"/>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1">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2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26"/>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5" name="Google Shape;205;p26"/>
          <p:cNvPicPr preferRelativeResize="0"/>
          <p:nvPr/>
        </p:nvPicPr>
        <p:blipFill rotWithShape="1">
          <a:blip r:embed="rId2">
            <a:alphaModFix/>
          </a:blip>
          <a:srcRect/>
          <a:stretch/>
        </p:blipFill>
        <p:spPr>
          <a:xfrm>
            <a:off x="10590996" y="244059"/>
            <a:ext cx="1274064" cy="138684"/>
          </a:xfrm>
          <a:prstGeom prst="rect">
            <a:avLst/>
          </a:prstGeom>
          <a:noFill/>
          <a:ln>
            <a:noFill/>
          </a:ln>
        </p:spPr>
      </p:pic>
      <p:pic>
        <p:nvPicPr>
          <p:cNvPr id="206" name="Google Shape;206;p26"/>
          <p:cNvPicPr preferRelativeResize="0"/>
          <p:nvPr/>
        </p:nvPicPr>
        <p:blipFill rotWithShape="1">
          <a:blip r:embed="rId3">
            <a:alphaModFix/>
          </a:blip>
          <a:srcRect/>
          <a:stretch/>
        </p:blipFill>
        <p:spPr>
          <a:xfrm>
            <a:off x="366963" y="246362"/>
            <a:ext cx="272301" cy="278483"/>
          </a:xfrm>
          <a:prstGeom prst="rect">
            <a:avLst/>
          </a:prstGeom>
          <a:noFill/>
          <a:ln>
            <a:noFill/>
          </a:ln>
        </p:spPr>
      </p:pic>
      <p:sp>
        <p:nvSpPr>
          <p:cNvPr id="207" name="Google Shape;207;p2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Light">
  <p:cSld name="Quote Light">
    <p:spTree>
      <p:nvGrpSpPr>
        <p:cNvPr id="1" name="Shape 208"/>
        <p:cNvGrpSpPr/>
        <p:nvPr/>
      </p:nvGrpSpPr>
      <p:grpSpPr>
        <a:xfrm>
          <a:off x="0" y="0"/>
          <a:ext cx="0" cy="0"/>
          <a:chOff x="0" y="0"/>
          <a:chExt cx="0" cy="0"/>
        </a:xfrm>
      </p:grpSpPr>
      <p:sp>
        <p:nvSpPr>
          <p:cNvPr id="209" name="Google Shape;209;p27"/>
          <p:cNvSpPr/>
          <p:nvPr/>
        </p:nvSpPr>
        <p:spPr>
          <a:xfrm>
            <a:off x="3" y="0"/>
            <a:ext cx="12191999" cy="6858000"/>
          </a:xfrm>
          <a:prstGeom prst="rect">
            <a:avLst/>
          </a:prstGeom>
          <a:solidFill>
            <a:srgbClr val="C4DD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10" name="Google Shape;210;p27"/>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accent1"/>
              </a:buClr>
              <a:buSzPts val="3164"/>
              <a:buFont typeface="Arial"/>
              <a:buNone/>
              <a:defRPr sz="3164" b="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7"/>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latin typeface="Arial"/>
                <a:ea typeface="Arial"/>
                <a:cs typeface="Arial"/>
                <a:sym typeface="Aria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2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27"/>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5" name="Google Shape;215;p2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16" name="Google Shape;216;p2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1" name="Google Shape;221;p2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22" name="Google Shape;222;p2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29"/>
          <p:cNvSpPr/>
          <p:nvPr/>
        </p:nvSpPr>
        <p:spPr>
          <a:xfrm>
            <a:off x="0" y="0"/>
            <a:ext cx="12192000" cy="10527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43"/>
        <p:cNvGrpSpPr/>
        <p:nvPr/>
      </p:nvGrpSpPr>
      <p:grpSpPr>
        <a:xfrm>
          <a:off x="0" y="0"/>
          <a:ext cx="0" cy="0"/>
          <a:chOff x="0" y="0"/>
          <a:chExt cx="0" cy="0"/>
        </a:xfrm>
      </p:grpSpPr>
      <p:sp>
        <p:nvSpPr>
          <p:cNvPr id="44" name="Google Shape;44;p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45" name="Google Shape;45;p6"/>
          <p:cNvSpPr txBox="1">
            <a:spLocks noGrp="1"/>
          </p:cNvSpPr>
          <p:nvPr>
            <p:ph type="title"/>
          </p:nvPr>
        </p:nvSpPr>
        <p:spPr>
          <a:xfrm>
            <a:off x="321509" y="1413894"/>
            <a:ext cx="7849618"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21508" y="2365639"/>
            <a:ext cx="78528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6"/>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50" name="Google Shape;50;p6"/>
          <p:cNvPicPr preferRelativeResize="0"/>
          <p:nvPr/>
        </p:nvPicPr>
        <p:blipFill rotWithShape="1">
          <a:blip r:embed="rId3">
            <a:alphaModFix/>
          </a:blip>
          <a:srcRect/>
          <a:stretch/>
        </p:blipFill>
        <p:spPr>
          <a:xfrm>
            <a:off x="10590996" y="244059"/>
            <a:ext cx="1274064" cy="138684"/>
          </a:xfrm>
          <a:prstGeom prst="rect">
            <a:avLst/>
          </a:prstGeom>
          <a:noFill/>
          <a:ln>
            <a:noFill/>
          </a:ln>
        </p:spPr>
      </p:pic>
      <p:pic>
        <p:nvPicPr>
          <p:cNvPr id="51" name="Google Shape;51;p6"/>
          <p:cNvPicPr preferRelativeResize="0"/>
          <p:nvPr/>
        </p:nvPicPr>
        <p:blipFill rotWithShape="1">
          <a:blip r:embed="rId4">
            <a:alphaModFix/>
          </a:blip>
          <a:srcRect/>
          <a:stretch/>
        </p:blipFill>
        <p:spPr>
          <a:xfrm>
            <a:off x="8915400" y="819552"/>
            <a:ext cx="2108111" cy="5523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61"/>
        <p:cNvGrpSpPr/>
        <p:nvPr/>
      </p:nvGrpSpPr>
      <p:grpSpPr>
        <a:xfrm>
          <a:off x="0" y="0"/>
          <a:ext cx="0" cy="0"/>
          <a:chOff x="0" y="0"/>
          <a:chExt cx="0" cy="0"/>
        </a:xfrm>
      </p:grpSpPr>
      <p:sp>
        <p:nvSpPr>
          <p:cNvPr id="62" name="Google Shape;62;p8"/>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63" name="Google Shape;63;p8"/>
          <p:cNvSpPr txBox="1">
            <a:spLocks noGrp="1"/>
          </p:cNvSpPr>
          <p:nvPr>
            <p:ph type="title"/>
          </p:nvPr>
        </p:nvSpPr>
        <p:spPr>
          <a:xfrm>
            <a:off x="321511" y="1413894"/>
            <a:ext cx="7389409"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321508" y="2365639"/>
            <a:ext cx="73924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8"/>
          <p:cNvPicPr preferRelativeResize="0"/>
          <p:nvPr/>
        </p:nvPicPr>
        <p:blipFill rotWithShape="1">
          <a:blip r:embed="rId2">
            <a:alphaModFix/>
          </a:blip>
          <a:srcRect/>
          <a:stretch/>
        </p:blipFill>
        <p:spPr>
          <a:xfrm>
            <a:off x="8191889" y="2389194"/>
            <a:ext cx="2774745" cy="2792362"/>
          </a:xfrm>
          <a:prstGeom prst="rect">
            <a:avLst/>
          </a:prstGeom>
          <a:noFill/>
          <a:ln>
            <a:noFill/>
          </a:ln>
        </p:spPr>
      </p:pic>
      <p:pic>
        <p:nvPicPr>
          <p:cNvPr id="68" name="Google Shape;68;p8"/>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69" name="Google Shape;69;p8"/>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0"/>
        <p:cNvGrpSpPr/>
        <p:nvPr/>
      </p:nvGrpSpPr>
      <p:grpSpPr>
        <a:xfrm>
          <a:off x="0" y="0"/>
          <a:ext cx="0" cy="0"/>
          <a:chOff x="0" y="0"/>
          <a:chExt cx="0" cy="0"/>
        </a:xfrm>
      </p:grpSpPr>
      <p:sp>
        <p:nvSpPr>
          <p:cNvPr id="71" name="Google Shape;71;p9"/>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2" name="Google Shape;72;p9"/>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3" name="Google Shape;73;p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6" name="Google Shape;76;p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77" name="Google Shape;77;p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Numbered">
  <p:cSld name="Two Content Numbered">
    <p:spTree>
      <p:nvGrpSpPr>
        <p:cNvPr id="1" name="Shape 78"/>
        <p:cNvGrpSpPr/>
        <p:nvPr/>
      </p:nvGrpSpPr>
      <p:grpSpPr>
        <a:xfrm>
          <a:off x="0" y="0"/>
          <a:ext cx="0" cy="0"/>
          <a:chOff x="0" y="0"/>
          <a:chExt cx="0" cy="0"/>
        </a:xfrm>
      </p:grpSpPr>
      <p:sp>
        <p:nvSpPr>
          <p:cNvPr id="79" name="Google Shape;79;p10"/>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0" name="Google Shape;80;p10"/>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Font typeface="Arial"/>
              <a:buAutoNum type="arabicPeriod"/>
              <a:defRPr sz="2800" b="0">
                <a:latin typeface="Arial"/>
                <a:ea typeface="Arial"/>
                <a:cs typeface="Arial"/>
                <a:sym typeface="Arial"/>
              </a:defRPr>
            </a:lvl1pPr>
            <a:lvl2pPr marL="914400" lvl="1" indent="-381000" algn="l">
              <a:lnSpc>
                <a:spcPct val="120000"/>
              </a:lnSpc>
              <a:spcBef>
                <a:spcPts val="600"/>
              </a:spcBef>
              <a:spcAft>
                <a:spcPts val="0"/>
              </a:spcAft>
              <a:buSzPts val="2400"/>
              <a:buFont typeface="Arial"/>
              <a:buAutoNum type="alphaLcPeriod"/>
              <a:defRPr sz="2400" b="0">
                <a:latin typeface="Arial"/>
                <a:ea typeface="Arial"/>
                <a:cs typeface="Arial"/>
                <a:sym typeface="Arial"/>
              </a:defRPr>
            </a:lvl2pPr>
            <a:lvl3pPr marL="1371600" lvl="2" indent="-355600" algn="l">
              <a:lnSpc>
                <a:spcPct val="120000"/>
              </a:lnSpc>
              <a:spcBef>
                <a:spcPts val="600"/>
              </a:spcBef>
              <a:spcAft>
                <a:spcPts val="0"/>
              </a:spcAft>
              <a:buSzPts val="2000"/>
              <a:buFont typeface="Arial"/>
              <a:buAutoNum type="romanLcPeriod"/>
              <a:defRPr sz="2000" b="0">
                <a:latin typeface="Arial"/>
                <a:ea typeface="Arial"/>
                <a:cs typeface="Arial"/>
                <a:sym typeface="Arial"/>
              </a:defRPr>
            </a:lvl3pPr>
            <a:lvl4pPr marL="1828800" lvl="3" indent="-355600" algn="l">
              <a:lnSpc>
                <a:spcPct val="120000"/>
              </a:lnSpc>
              <a:spcBef>
                <a:spcPts val="600"/>
              </a:spcBef>
              <a:spcAft>
                <a:spcPts val="0"/>
              </a:spcAft>
              <a:buSzPts val="2000"/>
              <a:buFont typeface="Arial"/>
              <a:buAutoNum type="arabicPeriod"/>
              <a:defRPr sz="2000" b="0">
                <a:latin typeface="Arial"/>
                <a:ea typeface="Arial"/>
                <a:cs typeface="Arial"/>
                <a:sym typeface="Arial"/>
              </a:defRPr>
            </a:lvl4pPr>
            <a:lvl5pPr marL="2286000" lvl="4" indent="-355600" algn="l">
              <a:lnSpc>
                <a:spcPct val="120000"/>
              </a:lnSpc>
              <a:spcBef>
                <a:spcPts val="600"/>
              </a:spcBef>
              <a:spcAft>
                <a:spcPts val="0"/>
              </a:spcAft>
              <a:buSzPts val="2000"/>
              <a:buFont typeface="Arial"/>
              <a:buAutoNum type="alphaLcPeriod"/>
              <a:defRPr sz="2000" b="0">
                <a:latin typeface="Arial"/>
                <a:ea typeface="Arial"/>
                <a:cs typeface="Arial"/>
                <a:sym typeface="Arial"/>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1" name="Google Shape;81;p10"/>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10"/>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85" name="Google Shape;85;p10"/>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mp; Picture">
  <p:cSld name="Text &amp; Picture">
    <p:spTree>
      <p:nvGrpSpPr>
        <p:cNvPr id="1" name="Shape 86"/>
        <p:cNvGrpSpPr/>
        <p:nvPr/>
      </p:nvGrpSpPr>
      <p:grpSpPr>
        <a:xfrm>
          <a:off x="0" y="0"/>
          <a:ext cx="0" cy="0"/>
          <a:chOff x="0" y="0"/>
          <a:chExt cx="0" cy="0"/>
        </a:xfrm>
      </p:grpSpPr>
      <p:sp>
        <p:nvSpPr>
          <p:cNvPr id="87" name="Google Shape;87;p11"/>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8" name="Google Shape;88;p11"/>
          <p:cNvSpPr>
            <a:spLocks noGrp="1"/>
          </p:cNvSpPr>
          <p:nvPr>
            <p:ph type="pic" idx="2"/>
          </p:nvPr>
        </p:nvSpPr>
        <p:spPr>
          <a:xfrm>
            <a:off x="5014596" y="1391443"/>
            <a:ext cx="6853375" cy="5101499"/>
          </a:xfrm>
          <a:prstGeom prst="rect">
            <a:avLst/>
          </a:prstGeom>
          <a:solidFill>
            <a:srgbClr val="F2F2F2"/>
          </a:solidFill>
          <a:ln>
            <a:noFill/>
          </a:ln>
        </p:spPr>
      </p:sp>
      <p:sp>
        <p:nvSpPr>
          <p:cNvPr id="89" name="Google Shape;89;p1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11"/>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93" name="Google Shape;93;p11"/>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Picture Crop">
  <p:cSld name="Text &amp; Picture Crop">
    <p:spTree>
      <p:nvGrpSpPr>
        <p:cNvPr id="1" name="Shape 94"/>
        <p:cNvGrpSpPr/>
        <p:nvPr/>
      </p:nvGrpSpPr>
      <p:grpSpPr>
        <a:xfrm>
          <a:off x="0" y="0"/>
          <a:ext cx="0" cy="0"/>
          <a:chOff x="0" y="0"/>
          <a:chExt cx="0" cy="0"/>
        </a:xfrm>
      </p:grpSpPr>
      <p:sp>
        <p:nvSpPr>
          <p:cNvPr id="95" name="Google Shape;95;p12"/>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96" name="Google Shape;96;p12"/>
          <p:cNvSpPr>
            <a:spLocks noGrp="1"/>
          </p:cNvSpPr>
          <p:nvPr>
            <p:ph type="pic" idx="2"/>
          </p:nvPr>
        </p:nvSpPr>
        <p:spPr>
          <a:xfrm>
            <a:off x="5014596" y="1391440"/>
            <a:ext cx="6853375" cy="3455448"/>
          </a:xfrm>
          <a:prstGeom prst="rect">
            <a:avLst/>
          </a:prstGeom>
          <a:solidFill>
            <a:srgbClr val="F2F2F2"/>
          </a:solidFill>
          <a:ln>
            <a:noFill/>
          </a:ln>
        </p:spPr>
      </p:sp>
      <p:sp>
        <p:nvSpPr>
          <p:cNvPr id="97" name="Google Shape;97;p1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0" name="Google Shape;100;p12"/>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01" name="Google Shape;101;p12"/>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amp; 2 Pictures">
  <p:cSld name="Text &amp; 2 Pictures">
    <p:spTree>
      <p:nvGrpSpPr>
        <p:cNvPr id="1" name="Shape 102"/>
        <p:cNvGrpSpPr/>
        <p:nvPr/>
      </p:nvGrpSpPr>
      <p:grpSpPr>
        <a:xfrm>
          <a:off x="0" y="0"/>
          <a:ext cx="0" cy="0"/>
          <a:chOff x="0" y="0"/>
          <a:chExt cx="0" cy="0"/>
        </a:xfrm>
      </p:grpSpPr>
      <p:sp>
        <p:nvSpPr>
          <p:cNvPr id="103" name="Google Shape;103;p13"/>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04" name="Google Shape;104;p13"/>
          <p:cNvSpPr>
            <a:spLocks noGrp="1"/>
          </p:cNvSpPr>
          <p:nvPr>
            <p:ph type="pic" idx="2"/>
          </p:nvPr>
        </p:nvSpPr>
        <p:spPr>
          <a:xfrm>
            <a:off x="5014596" y="1391440"/>
            <a:ext cx="6853375" cy="3455448"/>
          </a:xfrm>
          <a:prstGeom prst="rect">
            <a:avLst/>
          </a:prstGeom>
          <a:solidFill>
            <a:srgbClr val="F2F2F2"/>
          </a:solidFill>
          <a:ln>
            <a:noFill/>
          </a:ln>
        </p:spPr>
      </p:sp>
      <p:sp>
        <p:nvSpPr>
          <p:cNvPr id="105" name="Google Shape;105;p1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13"/>
          <p:cNvSpPr>
            <a:spLocks noGrp="1"/>
          </p:cNvSpPr>
          <p:nvPr>
            <p:ph type="pic" idx="3"/>
          </p:nvPr>
        </p:nvSpPr>
        <p:spPr>
          <a:xfrm>
            <a:off x="5014594" y="4925838"/>
            <a:ext cx="2939950" cy="1567102"/>
          </a:xfrm>
          <a:prstGeom prst="rect">
            <a:avLst/>
          </a:prstGeom>
          <a:solidFill>
            <a:srgbClr val="F2F2F2"/>
          </a:solidFill>
          <a:ln>
            <a:noFill/>
          </a:ln>
        </p:spPr>
      </p:sp>
      <p:pic>
        <p:nvPicPr>
          <p:cNvPr id="109" name="Google Shape;109;p13"/>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10" name="Google Shape;110;p1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21508" y="2365585"/>
            <a:ext cx="11546007" cy="4135251"/>
          </a:xfrm>
          <a:prstGeom prst="rect">
            <a:avLst/>
          </a:prstGeom>
          <a:noFill/>
          <a:ln>
            <a:noFill/>
          </a:ln>
        </p:spPr>
        <p:txBody>
          <a:bodyPr spcFirstLastPara="1" wrap="square" lIns="0" tIns="0" rIns="0" bIns="0" anchor="t" anchorCtr="0">
            <a:normAutofit/>
          </a:bodyPr>
          <a:lstStyle>
            <a:lvl1pPr marL="457200" marR="0" lvl="0" indent="-406400" algn="l" rtl="0">
              <a:lnSpc>
                <a:spcPct val="120000"/>
              </a:lnSpc>
              <a:spcBef>
                <a:spcPts val="6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120000"/>
              </a:lnSpc>
              <a:spcBef>
                <a:spcPts val="6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4pPr>
            <a:lvl5pPr marL="2286000" marR="0" lvl="4"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5pPr>
            <a:lvl6pPr marL="2743200" marR="0" lvl="5" indent="-317881" algn="l" rtl="0">
              <a:spcBef>
                <a:spcPts val="600"/>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6pPr>
            <a:lvl7pPr marL="3200400" marR="0" lvl="6"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7pPr>
            <a:lvl8pPr marL="3657600" marR="0" lvl="7"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8pPr>
            <a:lvl9pPr marL="4114800" marR="0" lvl="8"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84"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2143"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43"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43"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43"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43"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43"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43"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4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984" b="0" i="0" u="none" strike="noStrike" cap="none">
                <a:solidFill>
                  <a:schemeClr val="accent1"/>
                </a:solidFill>
                <a:latin typeface="Arial"/>
                <a:ea typeface="Arial"/>
                <a:cs typeface="Arial"/>
                <a:sym typeface="Arial"/>
              </a:defRPr>
            </a:lvl1pPr>
            <a:lvl2pPr marL="0" marR="0" lvl="1" indent="0" algn="r" rtl="0">
              <a:spcBef>
                <a:spcPts val="0"/>
              </a:spcBef>
              <a:buNone/>
              <a:defRPr sz="984" b="0" i="0" u="none" strike="noStrike" cap="none">
                <a:solidFill>
                  <a:schemeClr val="accent1"/>
                </a:solidFill>
                <a:latin typeface="Arial"/>
                <a:ea typeface="Arial"/>
                <a:cs typeface="Arial"/>
                <a:sym typeface="Arial"/>
              </a:defRPr>
            </a:lvl2pPr>
            <a:lvl3pPr marL="0" marR="0" lvl="2" indent="0" algn="r" rtl="0">
              <a:spcBef>
                <a:spcPts val="0"/>
              </a:spcBef>
              <a:buNone/>
              <a:defRPr sz="984" b="0" i="0" u="none" strike="noStrike" cap="none">
                <a:solidFill>
                  <a:schemeClr val="accent1"/>
                </a:solidFill>
                <a:latin typeface="Arial"/>
                <a:ea typeface="Arial"/>
                <a:cs typeface="Arial"/>
                <a:sym typeface="Arial"/>
              </a:defRPr>
            </a:lvl3pPr>
            <a:lvl4pPr marL="0" marR="0" lvl="3" indent="0" algn="r" rtl="0">
              <a:spcBef>
                <a:spcPts val="0"/>
              </a:spcBef>
              <a:buNone/>
              <a:defRPr sz="984" b="0" i="0" u="none" strike="noStrike" cap="none">
                <a:solidFill>
                  <a:schemeClr val="accent1"/>
                </a:solidFill>
                <a:latin typeface="Arial"/>
                <a:ea typeface="Arial"/>
                <a:cs typeface="Arial"/>
                <a:sym typeface="Arial"/>
              </a:defRPr>
            </a:lvl4pPr>
            <a:lvl5pPr marL="0" marR="0" lvl="4" indent="0" algn="r" rtl="0">
              <a:spcBef>
                <a:spcPts val="0"/>
              </a:spcBef>
              <a:buNone/>
              <a:defRPr sz="984" b="0" i="0" u="none" strike="noStrike" cap="none">
                <a:solidFill>
                  <a:schemeClr val="accent1"/>
                </a:solidFill>
                <a:latin typeface="Arial"/>
                <a:ea typeface="Arial"/>
                <a:cs typeface="Arial"/>
                <a:sym typeface="Arial"/>
              </a:defRPr>
            </a:lvl5pPr>
            <a:lvl6pPr marL="0" marR="0" lvl="5" indent="0" algn="r" rtl="0">
              <a:spcBef>
                <a:spcPts val="0"/>
              </a:spcBef>
              <a:buNone/>
              <a:defRPr sz="984" b="0" i="0" u="none" strike="noStrike" cap="none">
                <a:solidFill>
                  <a:schemeClr val="accent1"/>
                </a:solidFill>
                <a:latin typeface="Arial"/>
                <a:ea typeface="Arial"/>
                <a:cs typeface="Arial"/>
                <a:sym typeface="Arial"/>
              </a:defRPr>
            </a:lvl6pPr>
            <a:lvl7pPr marL="0" marR="0" lvl="6" indent="0" algn="r" rtl="0">
              <a:spcBef>
                <a:spcPts val="0"/>
              </a:spcBef>
              <a:buNone/>
              <a:defRPr sz="984" b="0" i="0" u="none" strike="noStrike" cap="none">
                <a:solidFill>
                  <a:schemeClr val="accent1"/>
                </a:solidFill>
                <a:latin typeface="Arial"/>
                <a:ea typeface="Arial"/>
                <a:cs typeface="Arial"/>
                <a:sym typeface="Arial"/>
              </a:defRPr>
            </a:lvl7pPr>
            <a:lvl8pPr marL="0" marR="0" lvl="7" indent="0" algn="r" rtl="0">
              <a:spcBef>
                <a:spcPts val="0"/>
              </a:spcBef>
              <a:buNone/>
              <a:defRPr sz="984" b="0" i="0" u="none" strike="noStrike" cap="none">
                <a:solidFill>
                  <a:schemeClr val="accent1"/>
                </a:solidFill>
                <a:latin typeface="Arial"/>
                <a:ea typeface="Arial"/>
                <a:cs typeface="Arial"/>
                <a:sym typeface="Arial"/>
              </a:defRPr>
            </a:lvl8pPr>
            <a:lvl9pPr marL="0" marR="0" lvl="8" indent="0" algn="r" rtl="0">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90">
          <p15:clr>
            <a:srgbClr val="F26B43"/>
          </p15:clr>
        </p15:guide>
        <p15:guide id="2" pos="7476">
          <p15:clr>
            <a:srgbClr val="F26B43"/>
          </p15:clr>
        </p15:guide>
        <p15:guide id="3" pos="203">
          <p15:clr>
            <a:srgbClr val="F26B43"/>
          </p15:clr>
        </p15:guide>
        <p15:guide id="4" orient="horz" pos="14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Google Shape;229;p30">
            <a:extLst>
              <a:ext uri="{FF2B5EF4-FFF2-40B4-BE49-F238E27FC236}">
                <a16:creationId xmlns:a16="http://schemas.microsoft.com/office/drawing/2014/main" id="{0046ECA8-AA53-C7E1-59E5-BE5DC6350BBA}"/>
              </a:ext>
            </a:extLst>
          </p:cNvPr>
          <p:cNvSpPr txBox="1">
            <a:spLocks noGrp="1"/>
          </p:cNvSpPr>
          <p:nvPr>
            <p:ph type="title"/>
          </p:nvPr>
        </p:nvSpPr>
        <p:spPr>
          <a:xfrm>
            <a:off x="93675" y="1824925"/>
            <a:ext cx="11825100" cy="851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chemeClr val="lt1"/>
              </a:buClr>
              <a:buSzPts val="4000"/>
              <a:buFont typeface="Arial"/>
              <a:buNone/>
            </a:pPr>
            <a:r>
              <a:rPr lang="en-US" sz="4400" dirty="0"/>
              <a:t>Pretrained Image-Text Models are Secretly Video Captioners</a:t>
            </a:r>
          </a:p>
        </p:txBody>
      </p:sp>
      <mc:AlternateContent xmlns:mc="http://schemas.openxmlformats.org/markup-compatibility/2006" xmlns:a14="http://schemas.microsoft.com/office/drawing/2010/main">
        <mc:Choice Requires="a14">
          <p:sp>
            <p:nvSpPr>
              <p:cNvPr id="5" name="Google Shape;230;p30">
                <a:extLst>
                  <a:ext uri="{FF2B5EF4-FFF2-40B4-BE49-F238E27FC236}">
                    <a16:creationId xmlns:a16="http://schemas.microsoft.com/office/drawing/2014/main" id="{CB786AEE-B061-A71E-EF1C-027B7D7756D7}"/>
                  </a:ext>
                </a:extLst>
              </p:cNvPr>
              <p:cNvSpPr txBox="1">
                <a:spLocks noGrp="1"/>
              </p:cNvSpPr>
              <p:nvPr>
                <p:ph type="body" idx="1"/>
              </p:nvPr>
            </p:nvSpPr>
            <p:spPr>
              <a:xfrm>
                <a:off x="2516224" y="3854449"/>
                <a:ext cx="7159551" cy="851700"/>
              </a:xfrm>
              <a:prstGeom prst="rect">
                <a:avLst/>
              </a:prstGeom>
              <a:noFill/>
              <a:ln>
                <a:noFill/>
              </a:ln>
            </p:spPr>
            <p:txBody>
              <a:bodyPr spcFirstLastPara="1" wrap="square" lIns="0" tIns="0" rIns="0" bIns="0" anchor="t" anchorCtr="0">
                <a:noAutofit/>
              </a:bodyPr>
              <a:lstStyle/>
              <a:p>
                <a:pPr marL="0" lvl="0" indent="0" algn="ctr">
                  <a:spcBef>
                    <a:spcPts val="0"/>
                  </a:spcBef>
                  <a:buSzPts val="2400"/>
                  <a:buNone/>
                </a:pPr>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dirty="0"/>
                          <m:t>Chunhui</m:t>
                        </m:r>
                        <m:r>
                          <m:rPr>
                            <m:nor/>
                          </m:rPr>
                          <a:rPr lang="zh-CN" altLang="en-US" sz="2400" dirty="0"/>
                          <m:t> </m:t>
                        </m:r>
                        <m:r>
                          <m:rPr>
                            <m:nor/>
                          </m:rPr>
                          <a:rPr lang="en-US" altLang="zh-CN" sz="2400" dirty="0"/>
                          <m:t>Zhang</m:t>
                        </m:r>
                      </m:e>
                      <m:sup>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Yiren</m:t>
                        </m:r>
                        <m:r>
                          <m:rPr>
                            <m:nor/>
                          </m:rPr>
                          <a:rPr lang="zh-CN" altLang="en-US" sz="2400" b="0" i="0" dirty="0" smtClean="0"/>
                          <m:t> </m:t>
                        </m:r>
                        <m:r>
                          <m:rPr>
                            <m:nor/>
                          </m:rPr>
                          <a:rPr lang="en-US" altLang="zh-CN" sz="2400" b="0" i="0" dirty="0" smtClean="0"/>
                          <m:t>Jian</m:t>
                        </m:r>
                      </m:e>
                      <m:sup>
                        <m:r>
                          <a:rPr lang="zh-CN" altLang="en-US" sz="2400" b="0" i="1" dirty="0" smtClean="0">
                            <a:latin typeface="Cambria Math" panose="02040503050406030204" pitchFamily="18" charset="0"/>
                          </a:rPr>
                          <m:t>∗</m:t>
                        </m:r>
                        <m:r>
                          <a:rPr lang="en-US" altLang="zh-CN" sz="2400" b="0" i="1" dirty="0" smtClean="0">
                            <a:latin typeface="Cambria Math" panose="02040503050406030204" pitchFamily="18" charset="0"/>
                          </a:rPr>
                          <m:t>2</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Zhongyu</m:t>
                        </m:r>
                        <m:r>
                          <m:rPr>
                            <m:nor/>
                          </m:rPr>
                          <a:rPr lang="zh-CN" altLang="en-US" sz="2400" b="0" i="0" dirty="0" smtClean="0"/>
                          <m:t> </m:t>
                        </m:r>
                        <m:r>
                          <m:rPr>
                            <m:nor/>
                          </m:rPr>
                          <a:rPr lang="en-US" altLang="zh-CN" sz="2400" b="0" i="0" dirty="0" smtClean="0"/>
                          <m:t>Ouyang</m:t>
                        </m:r>
                      </m:e>
                      <m:sup>
                        <m:r>
                          <a:rPr lang="en-US" altLang="zh-CN" sz="2400" i="1">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Soroush</m:t>
                        </m:r>
                        <m:r>
                          <m:rPr>
                            <m:nor/>
                          </m:rPr>
                          <a:rPr lang="zh-CN" altLang="en-US" sz="2400" b="0" i="0" dirty="0" smtClean="0"/>
                          <m:t> </m:t>
                        </m:r>
                        <m:r>
                          <m:rPr>
                            <m:nor/>
                          </m:rPr>
                          <a:rPr lang="en-US" altLang="zh-CN" sz="2400" b="0" i="0" dirty="0" smtClean="0"/>
                          <m:t>Vosoughi</m:t>
                        </m:r>
                      </m:e>
                      <m:sup>
                        <m:r>
                          <a:rPr lang="en-US" altLang="zh-CN" sz="2400" i="1">
                            <a:latin typeface="Cambria Math" panose="02040503050406030204" pitchFamily="18" charset="0"/>
                          </a:rPr>
                          <m:t>1</m:t>
                        </m:r>
                      </m:sup>
                    </m:sSup>
                  </m:oMath>
                </a14:m>
                <a:endParaRPr sz="2400" dirty="0"/>
              </a:p>
            </p:txBody>
          </p:sp>
        </mc:Choice>
        <mc:Fallback xmlns="">
          <p:sp>
            <p:nvSpPr>
              <p:cNvPr id="5" name="Google Shape;230;p30">
                <a:extLst>
                  <a:ext uri="{FF2B5EF4-FFF2-40B4-BE49-F238E27FC236}">
                    <a16:creationId xmlns:a16="http://schemas.microsoft.com/office/drawing/2014/main" id="{CB786AEE-B061-A71E-EF1C-027B7D7756D7}"/>
                  </a:ext>
                </a:extLst>
              </p:cNvPr>
              <p:cNvSpPr txBox="1">
                <a:spLocks noGrp="1" noRot="1" noChangeAspect="1" noMove="1" noResize="1" noEditPoints="1" noAdjustHandles="1" noChangeArrowheads="1" noChangeShapeType="1" noTextEdit="1"/>
              </p:cNvSpPr>
              <p:nvPr>
                <p:ph type="body" idx="1"/>
              </p:nvPr>
            </p:nvSpPr>
            <p:spPr>
              <a:xfrm>
                <a:off x="2516224" y="3854449"/>
                <a:ext cx="7159551" cy="851700"/>
              </a:xfrm>
              <a:prstGeom prst="rect">
                <a:avLst/>
              </a:prstGeom>
              <a:blipFill>
                <a:blip r:embed="rId3"/>
                <a:stretch>
                  <a:fillRect l="-1773" t="-5882" r="-1773" b="-14706"/>
                </a:stretch>
              </a:blipFill>
              <a:ln>
                <a:noFill/>
              </a:ln>
            </p:spPr>
            <p:txBody>
              <a:bodyPr/>
              <a:lstStyle/>
              <a:p>
                <a:r>
                  <a:rPr lang="en-US">
                    <a:noFill/>
                  </a:rPr>
                  <a:t> </a:t>
                </a:r>
              </a:p>
            </p:txBody>
          </p:sp>
        </mc:Fallback>
      </mc:AlternateContent>
      <p:sp>
        <p:nvSpPr>
          <p:cNvPr id="6" name="Google Shape;231;p30">
            <a:extLst>
              <a:ext uri="{FF2B5EF4-FFF2-40B4-BE49-F238E27FC236}">
                <a16:creationId xmlns:a16="http://schemas.microsoft.com/office/drawing/2014/main" id="{EA3A57D4-AB5A-0126-5DFB-BBA857B07686}"/>
              </a:ext>
            </a:extLst>
          </p:cNvPr>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7" name="Text Placeholder 10">
            <a:extLst>
              <a:ext uri="{FF2B5EF4-FFF2-40B4-BE49-F238E27FC236}">
                <a16:creationId xmlns:a16="http://schemas.microsoft.com/office/drawing/2014/main" id="{8DDCBD33-079B-2BF3-6DF3-A37BA9EF8500}"/>
              </a:ext>
            </a:extLst>
          </p:cNvPr>
          <p:cNvSpPr txBox="1">
            <a:spLocks/>
          </p:cNvSpPr>
          <p:nvPr/>
        </p:nvSpPr>
        <p:spPr>
          <a:xfrm>
            <a:off x="2059354" y="5784247"/>
            <a:ext cx="9460523" cy="85170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Reinforcement learning helped us achieve </a:t>
            </a:r>
          </a:p>
          <a:p>
            <a:pPr algn="r"/>
            <a:r>
              <a:rPr lang="en-US" altLang="zh-CN" sz="1400" i="1" dirty="0">
                <a:solidFill>
                  <a:schemeClr val="accent1"/>
                </a:solidFill>
              </a:rPr>
              <a:t>a Top-2 ranking on the </a:t>
            </a:r>
            <a:r>
              <a:rPr lang="en-US" altLang="zh-CN" sz="1400" i="1" dirty="0" err="1">
                <a:solidFill>
                  <a:schemeClr val="accent1"/>
                </a:solidFill>
              </a:rPr>
              <a:t>PaperWithCode</a:t>
            </a:r>
            <a:r>
              <a:rPr lang="en-US" altLang="zh-CN" sz="1400" i="1" dirty="0">
                <a:solidFill>
                  <a:schemeClr val="accent1"/>
                </a:solidFill>
              </a:rPr>
              <a:t> leaderboard.</a:t>
            </a:r>
          </a:p>
        </p:txBody>
      </p:sp>
      <mc:AlternateContent xmlns:mc="http://schemas.openxmlformats.org/markup-compatibility/2006" xmlns:a14="http://schemas.microsoft.com/office/drawing/2010/main">
        <mc:Choice Requires="a14">
          <p:sp>
            <p:nvSpPr>
              <p:cNvPr id="8" name="Google Shape;230;p30">
                <a:extLst>
                  <a:ext uri="{FF2B5EF4-FFF2-40B4-BE49-F238E27FC236}">
                    <a16:creationId xmlns:a16="http://schemas.microsoft.com/office/drawing/2014/main" id="{0A67550E-459C-69D2-5A31-6D7DEFFE1CFB}"/>
                  </a:ext>
                </a:extLst>
              </p:cNvPr>
              <p:cNvSpPr txBox="1">
                <a:spLocks/>
              </p:cNvSpPr>
              <p:nvPr/>
            </p:nvSpPr>
            <p:spPr>
              <a:xfrm>
                <a:off x="2516223" y="5032273"/>
                <a:ext cx="7159551" cy="8517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600"/>
                  </a:spcBef>
                  <a:spcAft>
                    <a:spcPts val="0"/>
                  </a:spcAft>
                  <a:buClr>
                    <a:schemeClr val="accent1"/>
                  </a:buClr>
                  <a:buSzPts val="1800"/>
                  <a:buFont typeface="Arial"/>
                  <a:buChar char="•"/>
                  <a:defRPr sz="2800" b="0" i="0" u="none" strike="noStrike" cap="none">
                    <a:solidFill>
                      <a:schemeClr val="accent1"/>
                    </a:solidFill>
                    <a:latin typeface="Arial"/>
                    <a:ea typeface="Arial"/>
                    <a:cs typeface="Arial"/>
                    <a:sym typeface="Arial"/>
                  </a:defRPr>
                </a:lvl1pPr>
                <a:lvl2pPr marL="914400" marR="0" lvl="1" indent="-342900" algn="l" rtl="0">
                  <a:lnSpc>
                    <a:spcPct val="120000"/>
                  </a:lnSpc>
                  <a:spcBef>
                    <a:spcPts val="600"/>
                  </a:spcBef>
                  <a:spcAft>
                    <a:spcPts val="0"/>
                  </a:spcAft>
                  <a:buClr>
                    <a:schemeClr val="accent1"/>
                  </a:buClr>
                  <a:buSzPts val="1800"/>
                  <a:buFont typeface="Arial"/>
                  <a:buChar char="•"/>
                  <a:defRPr sz="2400" b="0" i="0" u="none" strike="noStrike" cap="none">
                    <a:solidFill>
                      <a:schemeClr val="accent1"/>
                    </a:solidFill>
                    <a:latin typeface="Arial"/>
                    <a:ea typeface="Arial"/>
                    <a:cs typeface="Arial"/>
                    <a:sym typeface="Arial"/>
                  </a:defRPr>
                </a:lvl2pPr>
                <a:lvl3pPr marL="1371600" marR="0" lvl="2"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4pPr>
                <a:lvl5pPr marL="2286000" marR="0" lvl="4"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5pPr>
                <a:lvl6pPr marL="2743200" marR="0" lvl="5" indent="-342900" algn="l" rtl="0">
                  <a:lnSpc>
                    <a:spcPct val="100000"/>
                  </a:lnSpc>
                  <a:spcBef>
                    <a:spcPts val="60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9pPr>
              </a:lstStyle>
              <a:p>
                <a:pPr marL="0" indent="0" algn="ctr">
                  <a:spcBef>
                    <a:spcPts val="0"/>
                  </a:spcBef>
                  <a:buSzPts val="2400"/>
                  <a:buNone/>
                </a:pPr>
                <a14:m>
                  <m:oMath xmlns:m="http://schemas.openxmlformats.org/officeDocument/2006/math">
                    <m:sSup>
                      <m:sSupPr>
                        <m:ctrlPr>
                          <a:rPr lang="en-US" altLang="zh-CN" sz="2000" i="1" smtClean="0">
                            <a:latin typeface="Cambria Math" panose="02040503050406030204" pitchFamily="18" charset="0"/>
                          </a:rPr>
                        </m:ctrlPr>
                      </m:sSupP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 </m:t>
                    </m:r>
                  </m:oMath>
                </a14:m>
                <a:r>
                  <a:rPr lang="en-US" sz="2000" dirty="0"/>
                  <a:t>Dartmouth College, </a:t>
                </a:r>
                <a14:m>
                  <m:oMath xmlns:m="http://schemas.openxmlformats.org/officeDocument/2006/math">
                    <m:sSup>
                      <m:sSupPr>
                        <m:ctrlPr>
                          <a:rPr lang="en-US" altLang="zh-CN" sz="2000" i="1">
                            <a:latin typeface="Cambria Math" panose="02040503050406030204" pitchFamily="18" charset="0"/>
                          </a:rPr>
                        </m:ctrlPr>
                      </m:sSupPr>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 </m:t>
                    </m:r>
                  </m:oMath>
                </a14:m>
                <a:r>
                  <a:rPr lang="en-US" altLang="zh-CN" sz="2000" dirty="0"/>
                  <a:t>OpenAI</a:t>
                </a:r>
                <a:r>
                  <a:rPr lang="zh-CN" altLang="en-US" sz="2000" dirty="0"/>
                  <a:t> </a:t>
                </a:r>
                <a:r>
                  <a:rPr lang="en-US" altLang="zh-CN" sz="2000" dirty="0"/>
                  <a:t>(currently)</a:t>
                </a:r>
                <a:endParaRPr lang="ar-AE" sz="3200" dirty="0"/>
              </a:p>
            </p:txBody>
          </p:sp>
        </mc:Choice>
        <mc:Fallback xmlns="">
          <p:sp>
            <p:nvSpPr>
              <p:cNvPr id="8" name="Google Shape;230;p30">
                <a:extLst>
                  <a:ext uri="{FF2B5EF4-FFF2-40B4-BE49-F238E27FC236}">
                    <a16:creationId xmlns:a16="http://schemas.microsoft.com/office/drawing/2014/main" id="{0A67550E-459C-69D2-5A31-6D7DEFFE1CFB}"/>
                  </a:ext>
                </a:extLst>
              </p:cNvPr>
              <p:cNvSpPr txBox="1">
                <a:spLocks noRot="1" noChangeAspect="1" noMove="1" noResize="1" noEditPoints="1" noAdjustHandles="1" noChangeArrowheads="1" noChangeShapeType="1" noTextEdit="1"/>
              </p:cNvSpPr>
              <p:nvPr/>
            </p:nvSpPr>
            <p:spPr>
              <a:xfrm>
                <a:off x="2516223" y="5032273"/>
                <a:ext cx="7159551" cy="851700"/>
              </a:xfrm>
              <a:prstGeom prst="rect">
                <a:avLst/>
              </a:prstGeom>
              <a:blipFill>
                <a:blip r:embed="rId4"/>
                <a:stretch>
                  <a:fillRect/>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body" idx="1"/>
          </p:nvPr>
        </p:nvSpPr>
        <p:spPr>
          <a:xfrm>
            <a:off x="321508" y="2365638"/>
            <a:ext cx="11546100" cy="4127400"/>
          </a:xfrm>
          <a:prstGeom prst="rect">
            <a:avLst/>
          </a:prstGeom>
        </p:spPr>
        <p:txBody>
          <a:bodyPr spcFirstLastPara="1" wrap="square" lIns="0" tIns="0" rIns="0" bIns="0" anchor="t" anchorCtr="0">
            <a:normAutofit/>
          </a:bodyPr>
          <a:lstStyle/>
          <a:p>
            <a:pPr marL="457200" lvl="0" indent="-342900" algn="l" rtl="0">
              <a:spcBef>
                <a:spcPts val="600"/>
              </a:spcBef>
              <a:spcAft>
                <a:spcPts val="0"/>
              </a:spcAft>
              <a:buSzPts val="1800"/>
              <a:buChar char="-"/>
            </a:pPr>
            <a:r>
              <a:rPr lang="en-US"/>
              <a:t>Dataset Preparation</a:t>
            </a:r>
            <a:endParaRPr/>
          </a:p>
          <a:p>
            <a:pPr marL="914400" lvl="1" indent="-342900" algn="l" rtl="0">
              <a:spcBef>
                <a:spcPts val="0"/>
              </a:spcBef>
              <a:spcAft>
                <a:spcPts val="0"/>
              </a:spcAft>
              <a:buSzPts val="1800"/>
              <a:buChar char="-"/>
            </a:pPr>
            <a:r>
              <a:rPr lang="en-US"/>
              <a:t>Utilized MSR-VTT-Caption dataset</a:t>
            </a:r>
            <a:endParaRPr/>
          </a:p>
          <a:p>
            <a:pPr marL="1371600" lvl="2" indent="-342900" algn="l" rtl="0">
              <a:spcBef>
                <a:spcPts val="0"/>
              </a:spcBef>
              <a:spcAft>
                <a:spcPts val="0"/>
              </a:spcAft>
              <a:buSzPts val="1800"/>
              <a:buChar char="-"/>
            </a:pPr>
            <a:r>
              <a:rPr lang="en-US"/>
              <a:t>10,000 video clips across 20 categories</a:t>
            </a:r>
            <a:endParaRPr/>
          </a:p>
          <a:p>
            <a:pPr marL="457200" lvl="0" indent="-342900" algn="l" rtl="0">
              <a:spcBef>
                <a:spcPts val="0"/>
              </a:spcBef>
              <a:spcAft>
                <a:spcPts val="0"/>
              </a:spcAft>
              <a:buSzPts val="1800"/>
              <a:buChar char="-"/>
            </a:pPr>
            <a:r>
              <a:rPr lang="en-US"/>
              <a:t>Split data</a:t>
            </a:r>
            <a:endParaRPr/>
          </a:p>
          <a:p>
            <a:pPr marL="914400" lvl="1" indent="-342900" algn="l" rtl="0">
              <a:spcBef>
                <a:spcPts val="0"/>
              </a:spcBef>
              <a:spcAft>
                <a:spcPts val="0"/>
              </a:spcAft>
              <a:buSzPts val="1800"/>
              <a:buChar char="-"/>
            </a:pPr>
            <a:r>
              <a:rPr lang="en-US"/>
              <a:t>6,513 clips for training</a:t>
            </a:r>
            <a:endParaRPr/>
          </a:p>
          <a:p>
            <a:pPr marL="914400" lvl="1" indent="-342900" algn="l" rtl="0">
              <a:spcBef>
                <a:spcPts val="0"/>
              </a:spcBef>
              <a:spcAft>
                <a:spcPts val="0"/>
              </a:spcAft>
              <a:buSzPts val="1800"/>
              <a:buChar char="-"/>
            </a:pPr>
            <a:r>
              <a:rPr lang="en-US"/>
              <a:t>497 clips for validation</a:t>
            </a:r>
            <a:endParaRPr/>
          </a:p>
          <a:p>
            <a:pPr marL="914400" lvl="1" indent="-342900" algn="l" rtl="0">
              <a:spcBef>
                <a:spcPts val="0"/>
              </a:spcBef>
              <a:spcAft>
                <a:spcPts val="0"/>
              </a:spcAft>
              <a:buSzPts val="1800"/>
              <a:buChar char="-"/>
            </a:pPr>
            <a:r>
              <a:rPr lang="en-US"/>
              <a:t>2,990 clips for testing</a:t>
            </a: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306" name="Google Shape;306;p38"/>
          <p:cNvSpPr txBox="1">
            <a:spLocks noGrp="1"/>
          </p:cNvSpPr>
          <p:nvPr>
            <p:ph type="title"/>
          </p:nvPr>
        </p:nvSpPr>
        <p:spPr>
          <a:xfrm>
            <a:off x="336425" y="1391440"/>
            <a:ext cx="11546100" cy="92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ltLang="zh-CN" dirty="0"/>
              <a:t>Data</a:t>
            </a:r>
            <a:r>
              <a:rPr lang="en-US" dirty="0"/>
              <a:t> Setup</a:t>
            </a:r>
            <a:endParaRPr dirty="0"/>
          </a:p>
        </p:txBody>
      </p:sp>
      <p:sp>
        <p:nvSpPr>
          <p:cNvPr id="307" name="Google Shape;307;p38"/>
          <p:cNvSpPr txBox="1">
            <a:spLocks noGrp="1"/>
          </p:cNvSpPr>
          <p:nvPr>
            <p:ph type="sldNum" idx="12"/>
          </p:nvPr>
        </p:nvSpPr>
        <p:spPr>
          <a:xfrm>
            <a:off x="11341686" y="6551473"/>
            <a:ext cx="523500" cy="217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321" name="Google Shape;321;p40"/>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322" name="Google Shape;322;p40"/>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fontScale="90000"/>
          </a:bodyPr>
          <a:lstStyle/>
          <a:p>
            <a:pPr marL="0" lvl="0" indent="0" algn="l" rtl="0">
              <a:lnSpc>
                <a:spcPct val="85000"/>
              </a:lnSpc>
              <a:spcBef>
                <a:spcPts val="0"/>
              </a:spcBef>
              <a:spcAft>
                <a:spcPts val="0"/>
              </a:spcAft>
              <a:buClr>
                <a:schemeClr val="accent1"/>
              </a:buClr>
              <a:buSzPct val="125000"/>
              <a:buFont typeface="Arial"/>
              <a:buNone/>
            </a:pPr>
            <a:r>
              <a:rPr lang="en-US"/>
              <a:t>We achieved </a:t>
            </a:r>
            <a:r>
              <a:rPr lang="en-US" b="1"/>
              <a:t>2nd best</a:t>
            </a:r>
            <a:r>
              <a:rPr lang="en-US"/>
              <a:t> against SoTA video captioners</a:t>
            </a:r>
            <a:endParaRPr sz="3200" i="1"/>
          </a:p>
        </p:txBody>
      </p:sp>
      <p:pic>
        <p:nvPicPr>
          <p:cNvPr id="323" name="Google Shape;323;p40"/>
          <p:cNvPicPr preferRelativeResize="0"/>
          <p:nvPr/>
        </p:nvPicPr>
        <p:blipFill>
          <a:blip r:embed="rId3">
            <a:alphaModFix/>
          </a:blip>
          <a:stretch>
            <a:fillRect/>
          </a:stretch>
        </p:blipFill>
        <p:spPr>
          <a:xfrm>
            <a:off x="1923976" y="2274989"/>
            <a:ext cx="7821698" cy="4308725"/>
          </a:xfrm>
          <a:prstGeom prst="rect">
            <a:avLst/>
          </a:prstGeom>
          <a:noFill/>
          <a:ln>
            <a:noFill/>
          </a:ln>
        </p:spPr>
      </p:pic>
      <p:sp>
        <p:nvSpPr>
          <p:cNvPr id="324" name="Google Shape;324;p40"/>
          <p:cNvSpPr/>
          <p:nvPr/>
        </p:nvSpPr>
        <p:spPr>
          <a:xfrm>
            <a:off x="2014900" y="6130200"/>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40"/>
          <p:cNvSpPr/>
          <p:nvPr/>
        </p:nvSpPr>
        <p:spPr>
          <a:xfrm>
            <a:off x="2014900" y="5464450"/>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40"/>
          <p:cNvSpPr/>
          <p:nvPr/>
        </p:nvSpPr>
        <p:spPr>
          <a:xfrm>
            <a:off x="8627225" y="6075000"/>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40"/>
          <p:cNvSpPr/>
          <p:nvPr/>
        </p:nvSpPr>
        <p:spPr>
          <a:xfrm>
            <a:off x="8627225" y="5464450"/>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500" dirty="0"/>
              <a:t>Reinforcement</a:t>
            </a:r>
            <a:r>
              <a:rPr lang="en-US" sz="2700" dirty="0"/>
              <a:t> Supervision:</a:t>
            </a:r>
            <a:endParaRPr sz="2700" dirty="0"/>
          </a:p>
          <a:p>
            <a:pPr marL="182880" lvl="0" indent="274320" algn="l" rtl="0">
              <a:spcBef>
                <a:spcPts val="0"/>
              </a:spcBef>
              <a:spcAft>
                <a:spcPts val="0"/>
              </a:spcAft>
              <a:buNone/>
            </a:pPr>
            <a:r>
              <a:rPr lang="en-US" sz="2500" dirty="0"/>
              <a:t>Reinforcement learning (SCST) aligns captions with human preferences</a:t>
            </a:r>
            <a:endParaRPr sz="2500" dirty="0"/>
          </a:p>
          <a:p>
            <a:pPr marL="182880" lvl="0" indent="274320" algn="l" rtl="0">
              <a:spcBef>
                <a:spcPts val="0"/>
              </a:spcBef>
              <a:spcAft>
                <a:spcPts val="0"/>
              </a:spcAft>
              <a:buNone/>
            </a:pPr>
            <a:r>
              <a:rPr lang="en-US" sz="2500" dirty="0"/>
              <a:t>Improved </a:t>
            </a:r>
            <a:r>
              <a:rPr lang="en-US" sz="2500" dirty="0" err="1"/>
              <a:t>CIDEr</a:t>
            </a:r>
            <a:r>
              <a:rPr lang="en-US" sz="2500" dirty="0"/>
              <a:t> scores by 3.4-6.5%</a:t>
            </a:r>
            <a:endParaRPr sz="2500" dirty="0"/>
          </a:p>
          <a:p>
            <a:pPr marL="182880" lvl="0" indent="0" algn="l" rtl="0">
              <a:lnSpc>
                <a:spcPct val="120000"/>
              </a:lnSpc>
              <a:spcBef>
                <a:spcPts val="0"/>
              </a:spcBef>
              <a:spcAft>
                <a:spcPts val="0"/>
              </a:spcAft>
              <a:buNone/>
            </a:pPr>
            <a:endParaRPr sz="2700" dirty="0"/>
          </a:p>
        </p:txBody>
      </p:sp>
      <p:sp>
        <p:nvSpPr>
          <p:cNvPr id="378" name="Google Shape;378;p46"/>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79" name="Google Shape;379;p4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80" name="Google Shape;380;p46"/>
          <p:cNvPicPr preferRelativeResize="0"/>
          <p:nvPr/>
        </p:nvPicPr>
        <p:blipFill>
          <a:blip r:embed="rId3">
            <a:alphaModFix/>
          </a:blip>
          <a:stretch>
            <a:fillRect/>
          </a:stretch>
        </p:blipFill>
        <p:spPr>
          <a:xfrm>
            <a:off x="2831825" y="3728375"/>
            <a:ext cx="5047175" cy="2705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240030" algn="l" rtl="0">
              <a:spcBef>
                <a:spcPts val="0"/>
              </a:spcBef>
              <a:spcAft>
                <a:spcPts val="0"/>
              </a:spcAft>
              <a:buSzPts val="2700"/>
              <a:buChar char="•"/>
            </a:pPr>
            <a:r>
              <a:rPr lang="en-US" sz="2500" dirty="0"/>
              <a:t>Reinforcement</a:t>
            </a:r>
            <a:r>
              <a:rPr lang="en-US" sz="2700" dirty="0"/>
              <a:t> Supervision:</a:t>
            </a:r>
            <a:endParaRPr sz="2700" dirty="0"/>
          </a:p>
          <a:p>
            <a:pPr marL="182880" lvl="0" indent="274320" algn="l" rtl="0">
              <a:spcBef>
                <a:spcPts val="0"/>
              </a:spcBef>
              <a:spcAft>
                <a:spcPts val="0"/>
              </a:spcAft>
              <a:buNone/>
            </a:pPr>
            <a:r>
              <a:rPr lang="en-US" sz="2500" dirty="0"/>
              <a:t>Reinforcement learning (SCST) aligns captions with human preferences</a:t>
            </a:r>
            <a:endParaRPr sz="2500" dirty="0"/>
          </a:p>
          <a:p>
            <a:pPr marL="182880" lvl="0" indent="274320" algn="l" rtl="0">
              <a:spcBef>
                <a:spcPts val="0"/>
              </a:spcBef>
              <a:spcAft>
                <a:spcPts val="0"/>
              </a:spcAft>
              <a:buNone/>
            </a:pPr>
            <a:r>
              <a:rPr lang="en-US" sz="2500" dirty="0"/>
              <a:t>Improved </a:t>
            </a:r>
            <a:r>
              <a:rPr lang="en-US" sz="2500" dirty="0" err="1"/>
              <a:t>CIDEr</a:t>
            </a:r>
            <a:r>
              <a:rPr lang="en-US" sz="2500" dirty="0"/>
              <a:t> scores by 3.4-6.5%</a:t>
            </a:r>
            <a:endParaRPr sz="2500" dirty="0"/>
          </a:p>
          <a:p>
            <a:pPr marL="182880" lvl="0" indent="0" algn="l" rtl="0">
              <a:lnSpc>
                <a:spcPct val="120000"/>
              </a:lnSpc>
              <a:spcBef>
                <a:spcPts val="0"/>
              </a:spcBef>
              <a:spcAft>
                <a:spcPts val="0"/>
              </a:spcAft>
              <a:buNone/>
            </a:pPr>
            <a:endParaRPr sz="2700" dirty="0"/>
          </a:p>
        </p:txBody>
      </p:sp>
      <p:sp>
        <p:nvSpPr>
          <p:cNvPr id="386" name="Google Shape;386;p47"/>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87" name="Google Shape;387;p4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388" name="Google Shape;388;p47"/>
          <p:cNvPicPr preferRelativeResize="0"/>
          <p:nvPr/>
        </p:nvPicPr>
        <p:blipFill>
          <a:blip r:embed="rId3">
            <a:alphaModFix/>
          </a:blip>
          <a:stretch>
            <a:fillRect/>
          </a:stretch>
        </p:blipFill>
        <p:spPr>
          <a:xfrm>
            <a:off x="483525" y="3997800"/>
            <a:ext cx="11251901" cy="2269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Model Scale:</a:t>
            </a:r>
            <a:endParaRPr sz="2700"/>
          </a:p>
          <a:p>
            <a:pPr marL="182880" lvl="0" indent="274320" algn="l" rtl="0">
              <a:spcBef>
                <a:spcPts val="0"/>
              </a:spcBef>
              <a:spcAft>
                <a:spcPts val="0"/>
              </a:spcAft>
              <a:buNone/>
            </a:pPr>
            <a:r>
              <a:rPr lang="en-US" sz="2500"/>
              <a:t>Trainability hierarchy: Q-Former &gt; LLM &gt; ViT</a:t>
            </a:r>
            <a:endParaRPr sz="2700"/>
          </a:p>
        </p:txBody>
      </p:sp>
      <p:sp>
        <p:nvSpPr>
          <p:cNvPr id="333" name="Google Shape;333;p41"/>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34" name="Google Shape;334;p41"/>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335" name="Google Shape;335;p41"/>
          <p:cNvPicPr preferRelativeResize="0"/>
          <p:nvPr/>
        </p:nvPicPr>
        <p:blipFill>
          <a:blip r:embed="rId3">
            <a:alphaModFix/>
          </a:blip>
          <a:stretch>
            <a:fillRect/>
          </a:stretch>
        </p:blipFill>
        <p:spPr>
          <a:xfrm>
            <a:off x="408200" y="4016550"/>
            <a:ext cx="2982274" cy="1800775"/>
          </a:xfrm>
          <a:prstGeom prst="rect">
            <a:avLst/>
          </a:prstGeom>
          <a:noFill/>
          <a:ln>
            <a:noFill/>
          </a:ln>
        </p:spPr>
      </p:pic>
      <p:pic>
        <p:nvPicPr>
          <p:cNvPr id="336" name="Google Shape;336;p41"/>
          <p:cNvPicPr preferRelativeResize="0"/>
          <p:nvPr/>
        </p:nvPicPr>
        <p:blipFill>
          <a:blip r:embed="rId4">
            <a:alphaModFix/>
          </a:blip>
          <a:stretch>
            <a:fillRect/>
          </a:stretch>
        </p:blipFill>
        <p:spPr>
          <a:xfrm>
            <a:off x="3390475" y="3902013"/>
            <a:ext cx="8205402" cy="202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Model Scale:</a:t>
            </a:r>
            <a:endParaRPr sz="2700"/>
          </a:p>
          <a:p>
            <a:pPr marL="182880" lvl="0" indent="274320" algn="l" rtl="0">
              <a:spcBef>
                <a:spcPts val="0"/>
              </a:spcBef>
              <a:spcAft>
                <a:spcPts val="0"/>
              </a:spcAft>
              <a:buNone/>
            </a:pPr>
            <a:r>
              <a:rPr lang="en-US" sz="2500"/>
              <a:t>Mid-sized LLMs (e.g. Flan-T5-XL-3B) work best for video captioning</a:t>
            </a:r>
            <a:endParaRPr sz="2500"/>
          </a:p>
          <a:p>
            <a:pPr marL="182880" lvl="0" indent="0" algn="l" rtl="0">
              <a:lnSpc>
                <a:spcPct val="120000"/>
              </a:lnSpc>
              <a:spcBef>
                <a:spcPts val="0"/>
              </a:spcBef>
              <a:spcAft>
                <a:spcPts val="0"/>
              </a:spcAft>
              <a:buNone/>
            </a:pPr>
            <a:endParaRPr sz="2700"/>
          </a:p>
        </p:txBody>
      </p:sp>
      <p:sp>
        <p:nvSpPr>
          <p:cNvPr id="342" name="Google Shape;342;p42"/>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43" name="Google Shape;343;p42"/>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344" name="Google Shape;344;p42"/>
          <p:cNvPicPr preferRelativeResize="0"/>
          <p:nvPr/>
        </p:nvPicPr>
        <p:blipFill>
          <a:blip r:embed="rId3">
            <a:alphaModFix/>
          </a:blip>
          <a:stretch>
            <a:fillRect/>
          </a:stretch>
        </p:blipFill>
        <p:spPr>
          <a:xfrm>
            <a:off x="336425" y="3725775"/>
            <a:ext cx="3104424" cy="1716350"/>
          </a:xfrm>
          <a:prstGeom prst="rect">
            <a:avLst/>
          </a:prstGeom>
          <a:noFill/>
          <a:ln>
            <a:noFill/>
          </a:ln>
        </p:spPr>
      </p:pic>
      <p:pic>
        <p:nvPicPr>
          <p:cNvPr id="345" name="Google Shape;345;p42"/>
          <p:cNvPicPr preferRelativeResize="0"/>
          <p:nvPr/>
        </p:nvPicPr>
        <p:blipFill>
          <a:blip r:embed="rId4">
            <a:alphaModFix/>
          </a:blip>
          <a:stretch>
            <a:fillRect/>
          </a:stretch>
        </p:blipFill>
        <p:spPr>
          <a:xfrm>
            <a:off x="3440850" y="3658325"/>
            <a:ext cx="7585773" cy="1941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Larger image-text pretraining datasets improve performance</a:t>
            </a:r>
            <a:endParaRPr sz="2700"/>
          </a:p>
        </p:txBody>
      </p:sp>
      <p:sp>
        <p:nvSpPr>
          <p:cNvPr id="351" name="Google Shape;351;p43"/>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52" name="Google Shape;352;p4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53" name="Google Shape;353;p43"/>
          <p:cNvPicPr preferRelativeResize="0"/>
          <p:nvPr/>
        </p:nvPicPr>
        <p:blipFill>
          <a:blip r:embed="rId3">
            <a:alphaModFix/>
          </a:blip>
          <a:stretch>
            <a:fillRect/>
          </a:stretch>
        </p:blipFill>
        <p:spPr>
          <a:xfrm>
            <a:off x="539375" y="3748138"/>
            <a:ext cx="4353701" cy="2333576"/>
          </a:xfrm>
          <a:prstGeom prst="rect">
            <a:avLst/>
          </a:prstGeom>
          <a:noFill/>
          <a:ln>
            <a:noFill/>
          </a:ln>
        </p:spPr>
      </p:pic>
      <p:pic>
        <p:nvPicPr>
          <p:cNvPr id="354" name="Google Shape;354;p43"/>
          <p:cNvPicPr preferRelativeResize="0"/>
          <p:nvPr/>
        </p:nvPicPr>
        <p:blipFill>
          <a:blip r:embed="rId4">
            <a:alphaModFix/>
          </a:blip>
          <a:stretch>
            <a:fillRect/>
          </a:stretch>
        </p:blipFill>
        <p:spPr>
          <a:xfrm>
            <a:off x="4703925" y="3584225"/>
            <a:ext cx="6430700" cy="2615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Lower resolution (224x224) works efficiently</a:t>
            </a:r>
            <a:endParaRPr sz="2500"/>
          </a:p>
          <a:p>
            <a:pPr marL="182880" lvl="0" indent="0" algn="l" rtl="0">
              <a:lnSpc>
                <a:spcPct val="120000"/>
              </a:lnSpc>
              <a:spcBef>
                <a:spcPts val="0"/>
              </a:spcBef>
              <a:spcAft>
                <a:spcPts val="0"/>
              </a:spcAft>
              <a:buNone/>
            </a:pPr>
            <a:endParaRPr sz="2700"/>
          </a:p>
        </p:txBody>
      </p:sp>
      <p:sp>
        <p:nvSpPr>
          <p:cNvPr id="360" name="Google Shape;360;p44"/>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61" name="Google Shape;361;p4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362" name="Google Shape;362;p44"/>
          <p:cNvPicPr preferRelativeResize="0"/>
          <p:nvPr/>
        </p:nvPicPr>
        <p:blipFill>
          <a:blip r:embed="rId3">
            <a:alphaModFix/>
          </a:blip>
          <a:stretch>
            <a:fillRect/>
          </a:stretch>
        </p:blipFill>
        <p:spPr>
          <a:xfrm>
            <a:off x="461625" y="3652975"/>
            <a:ext cx="4412149" cy="2474625"/>
          </a:xfrm>
          <a:prstGeom prst="rect">
            <a:avLst/>
          </a:prstGeom>
          <a:noFill/>
          <a:ln>
            <a:noFill/>
          </a:ln>
        </p:spPr>
      </p:pic>
      <p:pic>
        <p:nvPicPr>
          <p:cNvPr id="363" name="Google Shape;363;p44"/>
          <p:cNvPicPr preferRelativeResize="0"/>
          <p:nvPr/>
        </p:nvPicPr>
        <p:blipFill>
          <a:blip r:embed="rId4">
            <a:alphaModFix/>
          </a:blip>
          <a:stretch>
            <a:fillRect/>
          </a:stretch>
        </p:blipFill>
        <p:spPr>
          <a:xfrm>
            <a:off x="5096478" y="3652976"/>
            <a:ext cx="6143022" cy="2474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Frame concatenation better captures temporality than averaging</a:t>
            </a:r>
            <a:endParaRPr sz="2500"/>
          </a:p>
          <a:p>
            <a:pPr marL="182880" lvl="0" indent="0" algn="l" rtl="0">
              <a:lnSpc>
                <a:spcPct val="120000"/>
              </a:lnSpc>
              <a:spcBef>
                <a:spcPts val="0"/>
              </a:spcBef>
              <a:spcAft>
                <a:spcPts val="0"/>
              </a:spcAft>
              <a:buNone/>
            </a:pPr>
            <a:endParaRPr sz="2700"/>
          </a:p>
        </p:txBody>
      </p:sp>
      <p:sp>
        <p:nvSpPr>
          <p:cNvPr id="369" name="Google Shape;369;p45"/>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70" name="Google Shape;370;p45"/>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371" name="Google Shape;371;p45"/>
          <p:cNvPicPr preferRelativeResize="0"/>
          <p:nvPr/>
        </p:nvPicPr>
        <p:blipFill>
          <a:blip r:embed="rId3">
            <a:alphaModFix/>
          </a:blip>
          <a:stretch>
            <a:fillRect/>
          </a:stretch>
        </p:blipFill>
        <p:spPr>
          <a:xfrm>
            <a:off x="4476400" y="3429000"/>
            <a:ext cx="6823011" cy="2595950"/>
          </a:xfrm>
          <a:prstGeom prst="rect">
            <a:avLst/>
          </a:prstGeom>
          <a:noFill/>
          <a:ln>
            <a:noFill/>
          </a:ln>
        </p:spPr>
      </p:pic>
      <p:pic>
        <p:nvPicPr>
          <p:cNvPr id="372" name="Google Shape;372;p45"/>
          <p:cNvPicPr preferRelativeResize="0"/>
          <p:nvPr/>
        </p:nvPicPr>
        <p:blipFill>
          <a:blip r:embed="rId4">
            <a:alphaModFix/>
          </a:blip>
          <a:stretch>
            <a:fillRect/>
          </a:stretch>
        </p:blipFill>
        <p:spPr>
          <a:xfrm>
            <a:off x="321500" y="3597563"/>
            <a:ext cx="3991801" cy="2258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394" name="Google Shape;394;p48"/>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95" name="Google Shape;395;p48"/>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Qualitative Comparison: InstructBLIP v.s. Ours</a:t>
            </a:r>
            <a:endParaRPr sz="3200" i="1"/>
          </a:p>
        </p:txBody>
      </p:sp>
      <p:pic>
        <p:nvPicPr>
          <p:cNvPr id="396" name="Google Shape;396;p48"/>
          <p:cNvPicPr preferRelativeResize="0"/>
          <p:nvPr/>
        </p:nvPicPr>
        <p:blipFill>
          <a:blip r:embed="rId3">
            <a:alphaModFix/>
          </a:blip>
          <a:stretch>
            <a:fillRect/>
          </a:stretch>
        </p:blipFill>
        <p:spPr>
          <a:xfrm>
            <a:off x="321500" y="2269350"/>
            <a:ext cx="10427827" cy="42821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8E2CD997-7C72-6E4D-DE4F-A82F792D62B0}"/>
            </a:ext>
          </a:extLst>
        </p:cNvPr>
        <p:cNvGrpSpPr/>
        <p:nvPr/>
      </p:nvGrpSpPr>
      <p:grpSpPr>
        <a:xfrm>
          <a:off x="0" y="0"/>
          <a:ext cx="0" cy="0"/>
          <a:chOff x="0" y="0"/>
          <a:chExt cx="0" cy="0"/>
        </a:xfrm>
      </p:grpSpPr>
      <p:sp>
        <p:nvSpPr>
          <p:cNvPr id="244" name="Google Shape;244;p32">
            <a:extLst>
              <a:ext uri="{FF2B5EF4-FFF2-40B4-BE49-F238E27FC236}">
                <a16:creationId xmlns:a16="http://schemas.microsoft.com/office/drawing/2014/main" id="{F5337897-9DEA-FAFE-01BC-48857AAFF6AD}"/>
              </a:ext>
            </a:extLst>
          </p:cNvPr>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Recap</a:t>
            </a:r>
            <a:endParaRPr/>
          </a:p>
        </p:txBody>
      </p:sp>
      <p:sp>
        <p:nvSpPr>
          <p:cNvPr id="245" name="Google Shape;245;p32">
            <a:extLst>
              <a:ext uri="{FF2B5EF4-FFF2-40B4-BE49-F238E27FC236}">
                <a16:creationId xmlns:a16="http://schemas.microsoft.com/office/drawing/2014/main" id="{985095C9-2EB5-D6D6-C19B-7E8773B97D76}"/>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46" name="Google Shape;246;p32">
            <a:extLst>
              <a:ext uri="{FF2B5EF4-FFF2-40B4-BE49-F238E27FC236}">
                <a16:creationId xmlns:a16="http://schemas.microsoft.com/office/drawing/2014/main" id="{FB69F8A5-3E36-F183-57BC-AC95F1A91363}"/>
              </a:ext>
            </a:extLst>
          </p:cNvPr>
          <p:cNvSpPr txBox="1"/>
          <p:nvPr/>
        </p:nvSpPr>
        <p:spPr>
          <a:xfrm>
            <a:off x="268500" y="1569850"/>
            <a:ext cx="11923500" cy="1181832"/>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sz="2700" dirty="0">
                <a:solidFill>
                  <a:schemeClr val="accent1"/>
                </a:solidFill>
              </a:rPr>
              <a:t>Instruction tuning allowed the MLLM</a:t>
            </a:r>
            <a:r>
              <a:rPr lang="en-US" altLang="zh-CN" sz="2700" dirty="0">
                <a:solidFill>
                  <a:schemeClr val="accent1"/>
                </a:solidFill>
              </a:rPr>
              <a:t>s</a:t>
            </a:r>
            <a:r>
              <a:rPr lang="en-US" sz="2700" dirty="0">
                <a:solidFill>
                  <a:schemeClr val="accent1"/>
                </a:solidFill>
              </a:rPr>
              <a:t> to follow human instructions and improve performance on zero-shot tasks</a:t>
            </a:r>
            <a:r>
              <a:rPr lang="zh-CN" altLang="en-US" sz="2700" dirty="0">
                <a:solidFill>
                  <a:schemeClr val="accent1"/>
                </a:solidFill>
              </a:rPr>
              <a:t> </a:t>
            </a:r>
            <a:endParaRPr sz="2800" dirty="0">
              <a:solidFill>
                <a:schemeClr val="accent1"/>
              </a:solidFill>
            </a:endParaRPr>
          </a:p>
        </p:txBody>
      </p:sp>
      <p:pic>
        <p:nvPicPr>
          <p:cNvPr id="247" name="Google Shape;247;p32">
            <a:extLst>
              <a:ext uri="{FF2B5EF4-FFF2-40B4-BE49-F238E27FC236}">
                <a16:creationId xmlns:a16="http://schemas.microsoft.com/office/drawing/2014/main" id="{788F7FD3-AC29-F26D-8A02-FF8D998896A7}"/>
              </a:ext>
            </a:extLst>
          </p:cNvPr>
          <p:cNvPicPr preferRelativeResize="0"/>
          <p:nvPr/>
        </p:nvPicPr>
        <p:blipFill>
          <a:blip r:embed="rId3">
            <a:alphaModFix/>
          </a:blip>
          <a:stretch>
            <a:fillRect/>
          </a:stretch>
        </p:blipFill>
        <p:spPr>
          <a:xfrm>
            <a:off x="1188828" y="2751682"/>
            <a:ext cx="7154869" cy="3882725"/>
          </a:xfrm>
          <a:prstGeom prst="rect">
            <a:avLst/>
          </a:prstGeom>
          <a:noFill/>
          <a:ln>
            <a:noFill/>
          </a:ln>
        </p:spPr>
      </p:pic>
      <p:sp>
        <p:nvSpPr>
          <p:cNvPr id="2" name="Text Placeholder 10">
            <a:extLst>
              <a:ext uri="{FF2B5EF4-FFF2-40B4-BE49-F238E27FC236}">
                <a16:creationId xmlns:a16="http://schemas.microsoft.com/office/drawing/2014/main" id="{C6AC523A-DED0-86E0-3CA0-2C5263F5203F}"/>
              </a:ext>
            </a:extLst>
          </p:cNvPr>
          <p:cNvSpPr txBox="1">
            <a:spLocks/>
          </p:cNvSpPr>
          <p:nvPr/>
        </p:nvSpPr>
        <p:spPr>
          <a:xfrm>
            <a:off x="2000088" y="6187453"/>
            <a:ext cx="9460523" cy="47262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Figure</a:t>
            </a:r>
            <a:r>
              <a:rPr lang="zh-CN" altLang="en-US" sz="1400" i="1" dirty="0">
                <a:solidFill>
                  <a:schemeClr val="accent1"/>
                </a:solidFill>
              </a:rPr>
              <a:t> </a:t>
            </a:r>
            <a:r>
              <a:rPr lang="en-US" altLang="zh-CN" sz="1400" i="1" dirty="0">
                <a:solidFill>
                  <a:schemeClr val="accent1"/>
                </a:solidFill>
              </a:rPr>
              <a:t>copied</a:t>
            </a:r>
            <a:r>
              <a:rPr lang="zh-CN" altLang="en-US" sz="1400" i="1" dirty="0">
                <a:solidFill>
                  <a:schemeClr val="accent1"/>
                </a:solidFill>
              </a:rPr>
              <a:t> </a:t>
            </a:r>
            <a:r>
              <a:rPr lang="en-US" altLang="zh-CN" sz="1400" i="1" dirty="0">
                <a:solidFill>
                  <a:schemeClr val="accent1"/>
                </a:solidFill>
              </a:rPr>
              <a:t>from</a:t>
            </a:r>
            <a:r>
              <a:rPr lang="zh-CN" altLang="en-US" sz="1400" i="1" dirty="0">
                <a:solidFill>
                  <a:schemeClr val="accent1"/>
                </a:solidFill>
              </a:rPr>
              <a:t> </a:t>
            </a:r>
            <a:r>
              <a:rPr lang="en-US" altLang="zh-CN" sz="1400" i="1" dirty="0" err="1">
                <a:solidFill>
                  <a:schemeClr val="accent1"/>
                </a:solidFill>
              </a:rPr>
              <a:t>InstructBLIP</a:t>
            </a:r>
            <a:r>
              <a:rPr lang="zh-CN" altLang="en-US" sz="1400" i="1" dirty="0">
                <a:solidFill>
                  <a:schemeClr val="accent1"/>
                </a:solidFill>
              </a:rPr>
              <a:t> </a:t>
            </a:r>
            <a:r>
              <a:rPr lang="en-US" altLang="zh-CN" sz="1400" i="1" dirty="0">
                <a:solidFill>
                  <a:schemeClr val="accent1"/>
                </a:solidFill>
              </a:rPr>
              <a:t>paper</a:t>
            </a:r>
          </a:p>
        </p:txBody>
      </p:sp>
    </p:spTree>
    <p:extLst>
      <p:ext uri="{BB962C8B-B14F-4D97-AF65-F5344CB8AC3E}">
        <p14:creationId xmlns:p14="http://schemas.microsoft.com/office/powerpoint/2010/main" val="2809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9"/>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402" name="Google Shape;402;p4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03" name="Google Shape;403;p49"/>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accent1"/>
              </a:buClr>
              <a:buSzPct val="125000"/>
              <a:buFont typeface="Arial"/>
              <a:buNone/>
            </a:pPr>
            <a:r>
              <a:rPr lang="en-US"/>
              <a:t>Qualitative Comparison: InstructBLIP v.s. Ours</a:t>
            </a:r>
            <a:endParaRPr sz="3200" i="1"/>
          </a:p>
          <a:p>
            <a:pPr marL="0" lvl="0" indent="0" algn="l" rtl="0">
              <a:lnSpc>
                <a:spcPct val="85000"/>
              </a:lnSpc>
              <a:spcBef>
                <a:spcPts val="0"/>
              </a:spcBef>
              <a:spcAft>
                <a:spcPts val="0"/>
              </a:spcAft>
              <a:buClr>
                <a:schemeClr val="accent1"/>
              </a:buClr>
              <a:buSzPct val="100000"/>
              <a:buFont typeface="Arial"/>
              <a:buNone/>
            </a:pPr>
            <a:endParaRPr/>
          </a:p>
        </p:txBody>
      </p:sp>
      <p:pic>
        <p:nvPicPr>
          <p:cNvPr id="404" name="Google Shape;404;p49"/>
          <p:cNvPicPr preferRelativeResize="0"/>
          <p:nvPr/>
        </p:nvPicPr>
        <p:blipFill>
          <a:blip r:embed="rId3">
            <a:alphaModFix/>
          </a:blip>
          <a:stretch>
            <a:fillRect/>
          </a:stretch>
        </p:blipFill>
        <p:spPr>
          <a:xfrm>
            <a:off x="321500" y="2075750"/>
            <a:ext cx="8992676" cy="4417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txBox="1">
            <a:spLocks noGrp="1"/>
          </p:cNvSpPr>
          <p:nvPr>
            <p:ph type="body" idx="1"/>
          </p:nvPr>
        </p:nvSpPr>
        <p:spPr>
          <a:xfrm>
            <a:off x="321508" y="2365638"/>
            <a:ext cx="11546100" cy="4127400"/>
          </a:xfrm>
          <a:prstGeom prst="rect">
            <a:avLst/>
          </a:prstGeom>
        </p:spPr>
        <p:txBody>
          <a:bodyPr spcFirstLastPara="1" wrap="square" lIns="0" tIns="0" rIns="0" bIns="0" anchor="t" anchorCtr="0">
            <a:normAutofit/>
          </a:bodyPr>
          <a:lstStyle/>
          <a:p>
            <a:pPr marL="457200" lvl="0" indent="-342900" algn="l" rtl="0">
              <a:spcBef>
                <a:spcPts val="600"/>
              </a:spcBef>
              <a:spcAft>
                <a:spcPts val="0"/>
              </a:spcAft>
              <a:buSzPts val="1800"/>
              <a:buChar char="-"/>
            </a:pPr>
            <a:r>
              <a:rPr lang="en-US" dirty="0"/>
              <a:t>Identified </a:t>
            </a:r>
            <a:r>
              <a:rPr lang="en-US" b="1" dirty="0"/>
              <a:t>shortcut</a:t>
            </a:r>
            <a:r>
              <a:rPr lang="en-US" dirty="0"/>
              <a:t> in current </a:t>
            </a:r>
            <a:r>
              <a:rPr lang="en-US" dirty="0" err="1"/>
              <a:t>InstructBLIP’s</a:t>
            </a:r>
            <a:r>
              <a:rPr lang="en-US" dirty="0"/>
              <a:t> visual understanding</a:t>
            </a:r>
            <a:endParaRPr dirty="0"/>
          </a:p>
          <a:p>
            <a:pPr marL="457200" lvl="0" indent="-342900" algn="l" rtl="0">
              <a:spcBef>
                <a:spcPts val="0"/>
              </a:spcBef>
              <a:spcAft>
                <a:spcPts val="0"/>
              </a:spcAft>
              <a:buSzPts val="1800"/>
              <a:buChar char="-"/>
            </a:pPr>
            <a:r>
              <a:rPr lang="en-US" dirty="0"/>
              <a:t>Key factors for recycling </a:t>
            </a:r>
            <a:r>
              <a:rPr lang="en-US" dirty="0" err="1"/>
              <a:t>instructBLIP</a:t>
            </a:r>
            <a:r>
              <a:rPr lang="en-US" dirty="0"/>
              <a:t> to video captioning</a:t>
            </a:r>
            <a:endParaRPr dirty="0"/>
          </a:p>
          <a:p>
            <a:pPr marL="457200" lvl="0" indent="-342900" algn="l" rtl="0">
              <a:spcBef>
                <a:spcPts val="0"/>
              </a:spcBef>
              <a:spcAft>
                <a:spcPts val="0"/>
              </a:spcAft>
              <a:buSzPts val="1800"/>
              <a:buChar char="-"/>
            </a:pPr>
            <a:r>
              <a:rPr lang="en-US" dirty="0"/>
              <a:t>Achieved </a:t>
            </a:r>
            <a:r>
              <a:rPr lang="en-US" b="1" dirty="0"/>
              <a:t>top</a:t>
            </a:r>
            <a:r>
              <a:rPr lang="en-US" dirty="0"/>
              <a:t> performance with </a:t>
            </a:r>
            <a:r>
              <a:rPr lang="en-US" b="1" dirty="0"/>
              <a:t>minimal</a:t>
            </a:r>
            <a:r>
              <a:rPr lang="en-US" dirty="0"/>
              <a:t> resources by </a:t>
            </a:r>
            <a:r>
              <a:rPr lang="en-US" b="1" dirty="0"/>
              <a:t>RL</a:t>
            </a:r>
            <a:endParaRPr b="1" dirty="0"/>
          </a:p>
          <a:p>
            <a:pPr marL="0" lvl="0" indent="0" algn="l" rtl="0">
              <a:spcBef>
                <a:spcPts val="600"/>
              </a:spcBef>
              <a:spcAft>
                <a:spcPts val="600"/>
              </a:spcAft>
              <a:buNone/>
            </a:pPr>
            <a:endParaRPr dirty="0"/>
          </a:p>
        </p:txBody>
      </p:sp>
      <p:sp>
        <p:nvSpPr>
          <p:cNvPr id="411" name="Google Shape;411;p50"/>
          <p:cNvSpPr txBox="1">
            <a:spLocks noGrp="1"/>
          </p:cNvSpPr>
          <p:nvPr>
            <p:ph type="title"/>
          </p:nvPr>
        </p:nvSpPr>
        <p:spPr>
          <a:xfrm>
            <a:off x="336425" y="1391440"/>
            <a:ext cx="11546100" cy="92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Summary</a:t>
            </a:r>
            <a:endParaRPr/>
          </a:p>
        </p:txBody>
      </p:sp>
      <p:sp>
        <p:nvSpPr>
          <p:cNvPr id="412" name="Google Shape;412;p50"/>
          <p:cNvSpPr txBox="1">
            <a:spLocks noGrp="1"/>
          </p:cNvSpPr>
          <p:nvPr>
            <p:ph type="sldNum" idx="12"/>
          </p:nvPr>
        </p:nvSpPr>
        <p:spPr>
          <a:xfrm>
            <a:off x="11341686" y="6551473"/>
            <a:ext cx="523500" cy="217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1380375" y="2730725"/>
            <a:ext cx="9431241" cy="3938125"/>
          </a:xfrm>
          <a:prstGeom prst="rect">
            <a:avLst/>
          </a:prstGeom>
          <a:noFill/>
          <a:ln w="9525" cap="flat" cmpd="sng">
            <a:solidFill>
              <a:srgbClr val="00693E"/>
            </a:solidFill>
            <a:prstDash val="solid"/>
            <a:round/>
            <a:headEnd type="none" w="sm" len="sm"/>
            <a:tailEnd type="none" w="sm" len="sm"/>
          </a:ln>
        </p:spPr>
      </p:pic>
      <p:sp>
        <p:nvSpPr>
          <p:cNvPr id="253" name="Google Shape;253;p33"/>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Challenges </a:t>
            </a:r>
            <a:endParaRPr dirty="0"/>
          </a:p>
        </p:txBody>
      </p:sp>
      <p:sp>
        <p:nvSpPr>
          <p:cNvPr id="254" name="Google Shape;254;p3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55" name="Google Shape;255;p33"/>
          <p:cNvSpPr txBox="1"/>
          <p:nvPr/>
        </p:nvSpPr>
        <p:spPr>
          <a:xfrm>
            <a:off x="268500" y="1569850"/>
            <a:ext cx="11923500" cy="1181832"/>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sz="2700" dirty="0">
                <a:solidFill>
                  <a:schemeClr val="accent1"/>
                </a:solidFill>
              </a:rPr>
              <a:t> </a:t>
            </a:r>
            <a:r>
              <a:rPr lang="en-US" sz="2700" dirty="0" err="1">
                <a:solidFill>
                  <a:schemeClr val="accent1"/>
                </a:solidFill>
              </a:rPr>
              <a:t>InstructBLIP</a:t>
            </a:r>
            <a:r>
              <a:rPr lang="en-US" sz="2700" dirty="0">
                <a:solidFill>
                  <a:schemeClr val="accent1"/>
                </a:solidFill>
              </a:rPr>
              <a:t> excels at zero shot learning in </a:t>
            </a:r>
            <a:r>
              <a:rPr lang="en-US" altLang="zh-CN" sz="2700" dirty="0">
                <a:solidFill>
                  <a:schemeClr val="accent1"/>
                </a:solidFill>
              </a:rPr>
              <a:t>image</a:t>
            </a:r>
            <a:r>
              <a:rPr lang="en-US" sz="2700" dirty="0">
                <a:solidFill>
                  <a:schemeClr val="accent1"/>
                </a:solidFill>
              </a:rPr>
              <a:t> QA datasets but MSRVTT </a:t>
            </a:r>
            <a:r>
              <a:rPr lang="en-US" altLang="zh-CN" sz="2700" dirty="0">
                <a:solidFill>
                  <a:schemeClr val="accent1"/>
                </a:solidFill>
              </a:rPr>
              <a:t>Video</a:t>
            </a:r>
            <a:r>
              <a:rPr lang="zh-CN" altLang="en-US" sz="2700" dirty="0">
                <a:solidFill>
                  <a:schemeClr val="accent1"/>
                </a:solidFill>
              </a:rPr>
              <a:t> </a:t>
            </a:r>
            <a:r>
              <a:rPr lang="en-US" sz="2700" dirty="0">
                <a:solidFill>
                  <a:schemeClr val="accent1"/>
                </a:solidFill>
              </a:rPr>
              <a:t>QA datasets.</a:t>
            </a:r>
            <a:endParaRPr sz="2800" dirty="0">
              <a:solidFill>
                <a:schemeClr val="accent1"/>
              </a:solidFill>
            </a:endParaRPr>
          </a:p>
        </p:txBody>
      </p:sp>
      <p:sp>
        <p:nvSpPr>
          <p:cNvPr id="256" name="Google Shape;256;p33"/>
          <p:cNvSpPr/>
          <p:nvPr/>
        </p:nvSpPr>
        <p:spPr>
          <a:xfrm>
            <a:off x="1464225" y="5445000"/>
            <a:ext cx="9260100" cy="3405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3"/>
          <p:cNvSpPr/>
          <p:nvPr/>
        </p:nvSpPr>
        <p:spPr>
          <a:xfrm>
            <a:off x="9539625" y="2860900"/>
            <a:ext cx="655800" cy="36906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Motivation: Hypothesis </a:t>
            </a:r>
            <a:endParaRPr/>
          </a:p>
        </p:txBody>
      </p:sp>
      <p:sp>
        <p:nvSpPr>
          <p:cNvPr id="263" name="Google Shape;263;p3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64" name="Google Shape;264;p34"/>
          <p:cNvSpPr txBox="1"/>
          <p:nvPr/>
        </p:nvSpPr>
        <p:spPr>
          <a:xfrm>
            <a:off x="7233050" y="3713375"/>
            <a:ext cx="4189500" cy="2339700"/>
          </a:xfrm>
          <a:prstGeom prst="rect">
            <a:avLst/>
          </a:prstGeom>
          <a:noFill/>
          <a:ln>
            <a:noFill/>
          </a:ln>
        </p:spPr>
        <p:txBody>
          <a:bodyPr spcFirstLastPara="1" wrap="square" lIns="91425" tIns="91425" rIns="91425" bIns="91425" anchor="t" anchorCtr="0">
            <a:spAutoFit/>
          </a:bodyPr>
          <a:lstStyle/>
          <a:p>
            <a:pPr marL="182880" lvl="0" indent="0" algn="l" rtl="0">
              <a:lnSpc>
                <a:spcPct val="120000"/>
              </a:lnSpc>
              <a:spcBef>
                <a:spcPts val="0"/>
              </a:spcBef>
              <a:spcAft>
                <a:spcPts val="0"/>
              </a:spcAft>
              <a:buNone/>
            </a:pPr>
            <a:r>
              <a:rPr lang="en-US" sz="2000">
                <a:solidFill>
                  <a:schemeClr val="accent1"/>
                </a:solidFill>
              </a:rPr>
              <a:t>Video captioning requires </a:t>
            </a:r>
            <a:r>
              <a:rPr lang="en-US" sz="2000" b="1" i="1" u="sng">
                <a:solidFill>
                  <a:schemeClr val="accent1"/>
                </a:solidFill>
              </a:rPr>
              <a:t>direct understanding</a:t>
            </a:r>
            <a:endParaRPr sz="2000" b="1" i="1" u="sng">
              <a:solidFill>
                <a:schemeClr val="accent1"/>
              </a:solidFill>
            </a:endParaRPr>
          </a:p>
          <a:p>
            <a:pPr marL="182880" lvl="0" indent="0" algn="l" rtl="0">
              <a:lnSpc>
                <a:spcPct val="120000"/>
              </a:lnSpc>
              <a:spcBef>
                <a:spcPts val="0"/>
              </a:spcBef>
              <a:spcAft>
                <a:spcPts val="0"/>
              </a:spcAft>
              <a:buNone/>
            </a:pPr>
            <a:endParaRPr sz="2000">
              <a:solidFill>
                <a:schemeClr val="accent1"/>
              </a:solidFill>
            </a:endParaRPr>
          </a:p>
          <a:p>
            <a:pPr marL="182880" lvl="0" indent="0" algn="l" rtl="0">
              <a:lnSpc>
                <a:spcPct val="120000"/>
              </a:lnSpc>
              <a:spcBef>
                <a:spcPts val="0"/>
              </a:spcBef>
              <a:spcAft>
                <a:spcPts val="0"/>
              </a:spcAft>
              <a:buNone/>
            </a:pPr>
            <a:r>
              <a:rPr lang="en-US" sz="2000">
                <a:solidFill>
                  <a:schemeClr val="accent1"/>
                </a:solidFill>
              </a:rPr>
              <a:t>InstructBLIP might be ignoring the temporal visual dynamics in video caption tasks</a:t>
            </a:r>
            <a:endParaRPr sz="2000">
              <a:solidFill>
                <a:schemeClr val="accent1"/>
              </a:solidFill>
            </a:endParaRPr>
          </a:p>
        </p:txBody>
      </p:sp>
      <p:pic>
        <p:nvPicPr>
          <p:cNvPr id="265" name="Google Shape;265;p34"/>
          <p:cNvPicPr preferRelativeResize="0"/>
          <p:nvPr/>
        </p:nvPicPr>
        <p:blipFill>
          <a:blip r:embed="rId3">
            <a:alphaModFix/>
          </a:blip>
          <a:stretch>
            <a:fillRect/>
          </a:stretch>
        </p:blipFill>
        <p:spPr>
          <a:xfrm>
            <a:off x="203200" y="1751456"/>
            <a:ext cx="4955176" cy="7009544"/>
          </a:xfrm>
          <a:prstGeom prst="rect">
            <a:avLst/>
          </a:prstGeom>
          <a:noFill/>
          <a:ln>
            <a:noFill/>
          </a:ln>
        </p:spPr>
      </p:pic>
      <p:pic>
        <p:nvPicPr>
          <p:cNvPr id="266" name="Google Shape;266;p34"/>
          <p:cNvPicPr preferRelativeResize="0"/>
          <p:nvPr/>
        </p:nvPicPr>
        <p:blipFill>
          <a:blip r:embed="rId4">
            <a:alphaModFix/>
          </a:blip>
          <a:stretch>
            <a:fillRect/>
          </a:stretch>
        </p:blipFill>
        <p:spPr>
          <a:xfrm>
            <a:off x="203200" y="4151189"/>
            <a:ext cx="4955175" cy="2341686"/>
          </a:xfrm>
          <a:prstGeom prst="rect">
            <a:avLst/>
          </a:prstGeom>
          <a:noFill/>
          <a:ln>
            <a:noFill/>
          </a:ln>
        </p:spPr>
      </p:pic>
      <p:sp>
        <p:nvSpPr>
          <p:cNvPr id="267" name="Google Shape;267;p34"/>
          <p:cNvSpPr/>
          <p:nvPr/>
        </p:nvSpPr>
        <p:spPr>
          <a:xfrm>
            <a:off x="446475" y="3432975"/>
            <a:ext cx="3105600" cy="85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4"/>
          <p:cNvSpPr/>
          <p:nvPr/>
        </p:nvSpPr>
        <p:spPr>
          <a:xfrm>
            <a:off x="203200" y="6492875"/>
            <a:ext cx="4955100" cy="226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4"/>
          <p:cNvSpPr/>
          <p:nvPr/>
        </p:nvSpPr>
        <p:spPr>
          <a:xfrm>
            <a:off x="754075" y="5774525"/>
            <a:ext cx="4276325" cy="718350"/>
          </a:xfrm>
          <a:prstGeom prst="flowChartProcess">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34"/>
          <p:cNvSpPr/>
          <p:nvPr/>
        </p:nvSpPr>
        <p:spPr>
          <a:xfrm>
            <a:off x="5361750" y="2817825"/>
            <a:ext cx="1468500" cy="1865400"/>
          </a:xfrm>
          <a:prstGeom prst="leftUpArrow">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4"/>
          <p:cNvSpPr txBox="1"/>
          <p:nvPr/>
        </p:nvSpPr>
        <p:spPr>
          <a:xfrm>
            <a:off x="7233050" y="1428500"/>
            <a:ext cx="3889200" cy="1508400"/>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sz="2000" i="1">
                <a:solidFill>
                  <a:schemeClr val="accent1"/>
                </a:solidFill>
              </a:rPr>
              <a:t>InstructBLIP may be using </a:t>
            </a:r>
            <a:r>
              <a:rPr lang="en-US" sz="2000" b="1" i="1">
                <a:solidFill>
                  <a:schemeClr val="accent1"/>
                </a:solidFill>
              </a:rPr>
              <a:t>shortcuts</a:t>
            </a:r>
            <a:r>
              <a:rPr lang="en-US" sz="2000" i="1">
                <a:solidFill>
                  <a:schemeClr val="accent1"/>
                </a:solidFill>
              </a:rPr>
              <a:t> to answer questions based on </a:t>
            </a:r>
            <a:r>
              <a:rPr lang="en-US" sz="2000" b="1" i="1" u="sng">
                <a:solidFill>
                  <a:schemeClr val="accent1"/>
                </a:solidFill>
              </a:rPr>
              <a:t>correlations between questions and visual input</a:t>
            </a:r>
            <a:endParaRPr sz="2000" b="1" i="1" u="sng">
              <a:solidFill>
                <a:schemeClr val="accent1"/>
              </a:solidFill>
            </a:endParaRPr>
          </a:p>
        </p:txBody>
      </p:sp>
      <p:sp>
        <p:nvSpPr>
          <p:cNvPr id="272" name="Google Shape;272;p34"/>
          <p:cNvSpPr txBox="1"/>
          <p:nvPr/>
        </p:nvSpPr>
        <p:spPr>
          <a:xfrm>
            <a:off x="5300675" y="4633450"/>
            <a:ext cx="2209500" cy="1674600"/>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sz="2000" i="1">
                <a:solidFill>
                  <a:schemeClr val="accent1"/>
                </a:solidFill>
              </a:rPr>
              <a:t>Less focus on visual input</a:t>
            </a:r>
            <a:endParaRPr sz="2000" i="1">
              <a:solidFill>
                <a:schemeClr val="accent1"/>
              </a:solidFill>
            </a:endParaRPr>
          </a:p>
          <a:p>
            <a:pPr marL="0" marR="0" lvl="2" indent="0" algn="l" rtl="0">
              <a:lnSpc>
                <a:spcPct val="120000"/>
              </a:lnSpc>
              <a:spcBef>
                <a:spcPts val="0"/>
              </a:spcBef>
              <a:spcAft>
                <a:spcPts val="0"/>
              </a:spcAft>
              <a:buNone/>
            </a:pPr>
            <a:endParaRPr sz="2000" i="1">
              <a:solidFill>
                <a:schemeClr val="accent1"/>
              </a:solidFill>
            </a:endParaRPr>
          </a:p>
          <a:p>
            <a:pPr marL="0" marR="0" lvl="2" indent="0" algn="l" rtl="0">
              <a:lnSpc>
                <a:spcPct val="120000"/>
              </a:lnSpc>
              <a:spcBef>
                <a:spcPts val="0"/>
              </a:spcBef>
              <a:spcAft>
                <a:spcPts val="0"/>
              </a:spcAft>
              <a:buNone/>
            </a:pPr>
            <a:r>
              <a:rPr lang="en-US" i="1">
                <a:solidFill>
                  <a:schemeClr val="accent1"/>
                </a:solidFill>
              </a:rPr>
              <a:t>“Person might be caught in mid air on a sky”</a:t>
            </a:r>
            <a:endParaRPr i="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77800" lvl="0" indent="0" algn="l" rtl="0">
              <a:lnSpc>
                <a:spcPct val="120000"/>
              </a:lnSpc>
              <a:spcBef>
                <a:spcPts val="1200"/>
              </a:spcBef>
              <a:spcAft>
                <a:spcPts val="0"/>
              </a:spcAft>
              <a:buSzPts val="2800"/>
              <a:buNone/>
            </a:pPr>
            <a:endParaRPr dirty="0"/>
          </a:p>
        </p:txBody>
      </p:sp>
      <p:sp>
        <p:nvSpPr>
          <p:cNvPr id="278" name="Google Shape;278;p35"/>
          <p:cNvSpPr txBox="1"/>
          <p:nvPr/>
        </p:nvSpPr>
        <p:spPr>
          <a:xfrm>
            <a:off x="226375" y="3246800"/>
            <a:ext cx="11115300" cy="978689"/>
          </a:xfrm>
          <a:prstGeom prst="rect">
            <a:avLst/>
          </a:prstGeom>
          <a:noFill/>
          <a:ln>
            <a:noFill/>
          </a:ln>
        </p:spPr>
        <p:txBody>
          <a:bodyPr spcFirstLastPara="1" wrap="square" lIns="91425" tIns="45700" rIns="91425" bIns="45700" anchor="t" anchorCtr="0">
            <a:spAutoFit/>
          </a:bodyPr>
          <a:lstStyle/>
          <a:p>
            <a:pPr marL="868680" marR="0" lvl="2" indent="0" algn="ctr" rtl="0">
              <a:lnSpc>
                <a:spcPct val="120000"/>
              </a:lnSpc>
              <a:spcBef>
                <a:spcPts val="0"/>
              </a:spcBef>
              <a:spcAft>
                <a:spcPts val="0"/>
              </a:spcAft>
              <a:buNone/>
            </a:pPr>
            <a:r>
              <a:rPr lang="en-US" sz="2400" i="1" dirty="0">
                <a:solidFill>
                  <a:schemeClr val="accent1"/>
                </a:solidFill>
              </a:rPr>
              <a:t>Under resource constraints (model, data, supervision), how can image captioning models be efficiently repurposed for </a:t>
            </a:r>
            <a:r>
              <a:rPr lang="en-US" sz="2400" i="1" u="sng" dirty="0">
                <a:solidFill>
                  <a:schemeClr val="accent1"/>
                </a:solidFill>
              </a:rPr>
              <a:t>video captioning</a:t>
            </a:r>
            <a:r>
              <a:rPr lang="en-US" sz="2400" i="1" dirty="0">
                <a:solidFill>
                  <a:schemeClr val="accent1"/>
                </a:solidFill>
              </a:rPr>
              <a:t>?</a:t>
            </a:r>
            <a:endParaRPr sz="2400" b="0" i="1" u="none" strike="noStrike" cap="none" dirty="0">
              <a:solidFill>
                <a:schemeClr val="accent1"/>
              </a:solidFill>
              <a:latin typeface="Arial"/>
              <a:ea typeface="Arial"/>
              <a:cs typeface="Arial"/>
              <a:sym typeface="Arial"/>
            </a:endParaRPr>
          </a:p>
        </p:txBody>
      </p:sp>
      <p:sp>
        <p:nvSpPr>
          <p:cNvPr id="279" name="Google Shape;279;p35"/>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Question</a:t>
            </a:r>
            <a:endParaRPr/>
          </a:p>
        </p:txBody>
      </p:sp>
      <p:sp>
        <p:nvSpPr>
          <p:cNvPr id="280" name="Google Shape;280;p3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226375" y="1999475"/>
            <a:ext cx="11115300" cy="978689"/>
          </a:xfrm>
          <a:prstGeom prst="rect">
            <a:avLst/>
          </a:prstGeom>
          <a:noFill/>
          <a:ln>
            <a:noFill/>
          </a:ln>
        </p:spPr>
        <p:txBody>
          <a:bodyPr spcFirstLastPara="1" wrap="square" lIns="91425" tIns="45700" rIns="91425" bIns="45700" anchor="t" anchorCtr="0">
            <a:spAutoFit/>
          </a:bodyPr>
          <a:lstStyle/>
          <a:p>
            <a:pPr marL="868680" lvl="0" indent="0" algn="ctr" rtl="0">
              <a:lnSpc>
                <a:spcPct val="120000"/>
              </a:lnSpc>
              <a:spcBef>
                <a:spcPts val="0"/>
              </a:spcBef>
              <a:spcAft>
                <a:spcPts val="0"/>
              </a:spcAft>
              <a:buSzPts val="1100"/>
              <a:buNone/>
            </a:pPr>
            <a:r>
              <a:rPr lang="en-US" altLang="zh-CN" sz="2400" i="1">
                <a:solidFill>
                  <a:schemeClr val="accent1"/>
                </a:solidFill>
              </a:rPr>
              <a:t>W</a:t>
            </a:r>
            <a:r>
              <a:rPr lang="en-US" sz="2400" i="1">
                <a:solidFill>
                  <a:schemeClr val="accent1"/>
                </a:solidFill>
              </a:rPr>
              <a:t>e </a:t>
            </a:r>
            <a:r>
              <a:rPr lang="en-US" sz="2400" i="1" dirty="0">
                <a:solidFill>
                  <a:schemeClr val="accent1"/>
                </a:solidFill>
              </a:rPr>
              <a:t>first evaluated </a:t>
            </a:r>
            <a:r>
              <a:rPr lang="en-US" sz="2400" i="1" dirty="0" err="1">
                <a:solidFill>
                  <a:schemeClr val="accent1"/>
                </a:solidFill>
              </a:rPr>
              <a:t>InstructBLIP</a:t>
            </a:r>
            <a:r>
              <a:rPr lang="en-US" sz="2400" i="1" dirty="0">
                <a:solidFill>
                  <a:schemeClr val="accent1"/>
                </a:solidFill>
              </a:rPr>
              <a:t> on MSR-VTT-Caption using zero shot tasks for video captioning</a:t>
            </a:r>
            <a:endParaRPr sz="2400" i="1" dirty="0">
              <a:solidFill>
                <a:schemeClr val="accent1"/>
              </a:solidFill>
            </a:endParaRPr>
          </a:p>
        </p:txBody>
      </p:sp>
      <p:sp>
        <p:nvSpPr>
          <p:cNvPr id="295" name="Google Shape;295;p37"/>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Hypothesis</a:t>
            </a:r>
            <a:r>
              <a:rPr lang="zh-CN" altLang="en-US" dirty="0"/>
              <a:t> </a:t>
            </a:r>
            <a:r>
              <a:rPr lang="en-US" altLang="zh-CN" dirty="0"/>
              <a:t>Test</a:t>
            </a:r>
            <a:r>
              <a:rPr lang="zh-CN" altLang="en-US" dirty="0"/>
              <a:t> </a:t>
            </a:r>
            <a:r>
              <a:rPr lang="en-US" altLang="zh-CN" dirty="0"/>
              <a:t>on</a:t>
            </a:r>
            <a:r>
              <a:rPr lang="zh-CN" altLang="en-US" dirty="0"/>
              <a:t> </a:t>
            </a:r>
            <a:r>
              <a:rPr lang="en-US" altLang="zh-CN" dirty="0"/>
              <a:t>Video</a:t>
            </a:r>
            <a:endParaRPr dirty="0"/>
          </a:p>
        </p:txBody>
      </p:sp>
      <p:sp>
        <p:nvSpPr>
          <p:cNvPr id="296" name="Google Shape;296;p3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97" name="Google Shape;297;p37"/>
          <p:cNvPicPr preferRelativeResize="0"/>
          <p:nvPr/>
        </p:nvPicPr>
        <p:blipFill rotWithShape="1">
          <a:blip r:embed="rId3">
            <a:alphaModFix/>
          </a:blip>
          <a:srcRect t="5687"/>
          <a:stretch/>
        </p:blipFill>
        <p:spPr>
          <a:xfrm>
            <a:off x="3568825" y="3049475"/>
            <a:ext cx="5175851" cy="3588101"/>
          </a:xfrm>
          <a:prstGeom prst="rect">
            <a:avLst/>
          </a:prstGeom>
          <a:noFill/>
          <a:ln>
            <a:noFill/>
          </a:ln>
        </p:spPr>
      </p:pic>
      <p:sp>
        <p:nvSpPr>
          <p:cNvPr id="298" name="Google Shape;298;p37"/>
          <p:cNvSpPr/>
          <p:nvPr/>
        </p:nvSpPr>
        <p:spPr>
          <a:xfrm>
            <a:off x="3751375" y="5987550"/>
            <a:ext cx="4376100" cy="2973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7"/>
          <p:cNvSpPr/>
          <p:nvPr/>
        </p:nvSpPr>
        <p:spPr>
          <a:xfrm>
            <a:off x="3502250" y="6344225"/>
            <a:ext cx="5419800" cy="2973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374DD446-0F39-AF75-D02E-A448CACC839D}"/>
            </a:ext>
          </a:extLst>
        </p:cNvPr>
        <p:cNvGrpSpPr/>
        <p:nvPr/>
      </p:nvGrpSpPr>
      <p:grpSpPr>
        <a:xfrm>
          <a:off x="0" y="0"/>
          <a:ext cx="0" cy="0"/>
          <a:chOff x="0" y="0"/>
          <a:chExt cx="0" cy="0"/>
        </a:xfrm>
      </p:grpSpPr>
      <p:sp>
        <p:nvSpPr>
          <p:cNvPr id="312" name="Google Shape;312;p39">
            <a:extLst>
              <a:ext uri="{FF2B5EF4-FFF2-40B4-BE49-F238E27FC236}">
                <a16:creationId xmlns:a16="http://schemas.microsoft.com/office/drawing/2014/main" id="{03E599A8-BF92-6404-D470-4393B931372E}"/>
              </a:ext>
            </a:extLst>
          </p:cNvPr>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RL Post-training Pipeline</a:t>
            </a:r>
            <a:endParaRPr dirty="0"/>
          </a:p>
        </p:txBody>
      </p:sp>
      <p:sp>
        <p:nvSpPr>
          <p:cNvPr id="313" name="Google Shape;313;p39">
            <a:extLst>
              <a:ext uri="{FF2B5EF4-FFF2-40B4-BE49-F238E27FC236}">
                <a16:creationId xmlns:a16="http://schemas.microsoft.com/office/drawing/2014/main" id="{BB3B1FB5-B2CA-F7C4-D095-F8303C869032}"/>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14" name="Google Shape;314;p39">
            <a:extLst>
              <a:ext uri="{FF2B5EF4-FFF2-40B4-BE49-F238E27FC236}">
                <a16:creationId xmlns:a16="http://schemas.microsoft.com/office/drawing/2014/main" id="{43571F7C-DB0F-1414-25BB-65AD8E62AB92}"/>
              </a:ext>
            </a:extLst>
          </p:cNvPr>
          <p:cNvPicPr preferRelativeResize="0"/>
          <p:nvPr/>
        </p:nvPicPr>
        <p:blipFill>
          <a:blip r:embed="rId3">
            <a:alphaModFix/>
          </a:blip>
          <a:stretch>
            <a:fillRect/>
          </a:stretch>
        </p:blipFill>
        <p:spPr>
          <a:xfrm>
            <a:off x="336425" y="4112400"/>
            <a:ext cx="11253350" cy="2456174"/>
          </a:xfrm>
          <a:prstGeom prst="rect">
            <a:avLst/>
          </a:prstGeom>
          <a:noFill/>
          <a:ln>
            <a:noFill/>
          </a:ln>
        </p:spPr>
      </p:pic>
      <p:sp>
        <p:nvSpPr>
          <p:cNvPr id="315" name="Google Shape;315;p39">
            <a:extLst>
              <a:ext uri="{FF2B5EF4-FFF2-40B4-BE49-F238E27FC236}">
                <a16:creationId xmlns:a16="http://schemas.microsoft.com/office/drawing/2014/main" id="{3D6C91B1-E502-E1BA-BC40-506C47682DAF}"/>
              </a:ext>
            </a:extLst>
          </p:cNvPr>
          <p:cNvSpPr txBox="1"/>
          <p:nvPr/>
        </p:nvSpPr>
        <p:spPr>
          <a:xfrm>
            <a:off x="168150" y="2228400"/>
            <a:ext cx="11855700" cy="704778"/>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altLang="zh-CN" sz="2400" dirty="0">
                <a:solidFill>
                  <a:schemeClr val="accent1"/>
                </a:solidFill>
              </a:rPr>
              <a:t>We</a:t>
            </a:r>
            <a:r>
              <a:rPr lang="zh-CN" altLang="en-US" sz="2400" dirty="0">
                <a:solidFill>
                  <a:schemeClr val="accent1"/>
                </a:solidFill>
              </a:rPr>
              <a:t> </a:t>
            </a:r>
            <a:r>
              <a:rPr lang="en-US" altLang="zh-CN" sz="2400" dirty="0">
                <a:solidFill>
                  <a:schemeClr val="accent1"/>
                </a:solidFill>
              </a:rPr>
              <a:t>use</a:t>
            </a:r>
            <a:r>
              <a:rPr lang="zh-CN" altLang="en-US" sz="2400" dirty="0">
                <a:solidFill>
                  <a:schemeClr val="accent1"/>
                </a:solidFill>
              </a:rPr>
              <a:t> </a:t>
            </a:r>
            <a:r>
              <a:rPr lang="en-US" altLang="zh-CN" sz="2400" dirty="0" err="1">
                <a:solidFill>
                  <a:schemeClr val="accent1"/>
                </a:solidFill>
              </a:rPr>
              <a:t>CIDEr</a:t>
            </a:r>
            <a:r>
              <a:rPr lang="zh-CN" altLang="en-US" sz="2400" dirty="0">
                <a:solidFill>
                  <a:schemeClr val="accent1"/>
                </a:solidFill>
              </a:rPr>
              <a:t> </a:t>
            </a:r>
            <a:r>
              <a:rPr lang="en-US" altLang="zh-CN" sz="2400" dirty="0">
                <a:solidFill>
                  <a:schemeClr val="accent1"/>
                </a:solidFill>
              </a:rPr>
              <a:t>score</a:t>
            </a:r>
            <a:r>
              <a:rPr lang="zh-CN" altLang="en-US" sz="2400" dirty="0">
                <a:solidFill>
                  <a:schemeClr val="accent1"/>
                </a:solidFill>
              </a:rPr>
              <a:t> </a:t>
            </a:r>
            <a:r>
              <a:rPr lang="en-US" altLang="zh-CN" sz="2400" dirty="0">
                <a:solidFill>
                  <a:schemeClr val="accent1"/>
                </a:solidFill>
              </a:rPr>
              <a:t>as</a:t>
            </a:r>
            <a:r>
              <a:rPr lang="zh-CN" altLang="en-US" sz="2400" dirty="0">
                <a:solidFill>
                  <a:schemeClr val="accent1"/>
                </a:solidFill>
              </a:rPr>
              <a:t> </a:t>
            </a:r>
            <a:r>
              <a:rPr lang="en-US" altLang="zh-CN" sz="2400" dirty="0">
                <a:solidFill>
                  <a:schemeClr val="accent1"/>
                </a:solidFill>
              </a:rPr>
              <a:t>metric-based</a:t>
            </a:r>
            <a:r>
              <a:rPr lang="zh-CN" altLang="en-US" sz="2400" dirty="0">
                <a:solidFill>
                  <a:schemeClr val="accent1"/>
                </a:solidFill>
              </a:rPr>
              <a:t> </a:t>
            </a:r>
            <a:r>
              <a:rPr lang="en-US" altLang="zh-CN" sz="2400" dirty="0">
                <a:solidFill>
                  <a:schemeClr val="accent1"/>
                </a:solidFill>
              </a:rPr>
              <a:t>reward</a:t>
            </a:r>
            <a:r>
              <a:rPr lang="zh-CN" altLang="en-US" sz="2400" dirty="0">
                <a:solidFill>
                  <a:schemeClr val="accent1"/>
                </a:solidFill>
              </a:rPr>
              <a:t> </a:t>
            </a:r>
            <a:r>
              <a:rPr lang="en-US" altLang="zh-CN" sz="2400" dirty="0">
                <a:solidFill>
                  <a:schemeClr val="accent1"/>
                </a:solidFill>
              </a:rPr>
              <a:t>to</a:t>
            </a:r>
            <a:r>
              <a:rPr lang="zh-CN" altLang="en-US" sz="2400" dirty="0">
                <a:solidFill>
                  <a:schemeClr val="accent1"/>
                </a:solidFill>
              </a:rPr>
              <a:t> </a:t>
            </a:r>
            <a:r>
              <a:rPr lang="en-US" altLang="zh-CN" sz="2400" dirty="0">
                <a:solidFill>
                  <a:schemeClr val="accent1"/>
                </a:solidFill>
              </a:rPr>
              <a:t>supervise</a:t>
            </a:r>
            <a:r>
              <a:rPr lang="zh-CN" altLang="en-US" sz="2400" dirty="0">
                <a:solidFill>
                  <a:schemeClr val="accent1"/>
                </a:solidFill>
              </a:rPr>
              <a:t> </a:t>
            </a:r>
            <a:r>
              <a:rPr lang="en-US" altLang="zh-CN" sz="2400" dirty="0">
                <a:solidFill>
                  <a:schemeClr val="accent1"/>
                </a:solidFill>
              </a:rPr>
              <a:t>video</a:t>
            </a:r>
            <a:r>
              <a:rPr lang="zh-CN" altLang="en-US" sz="2400" dirty="0">
                <a:solidFill>
                  <a:schemeClr val="accent1"/>
                </a:solidFill>
              </a:rPr>
              <a:t> </a:t>
            </a:r>
            <a:r>
              <a:rPr lang="en-US" altLang="zh-CN" sz="2400" dirty="0">
                <a:solidFill>
                  <a:schemeClr val="accent1"/>
                </a:solidFill>
              </a:rPr>
              <a:t>captioning.</a:t>
            </a:r>
            <a:endParaRPr dirty="0"/>
          </a:p>
        </p:txBody>
      </p:sp>
    </p:spTree>
    <p:extLst>
      <p:ext uri="{BB962C8B-B14F-4D97-AF65-F5344CB8AC3E}">
        <p14:creationId xmlns:p14="http://schemas.microsoft.com/office/powerpoint/2010/main" val="6762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Model Architecture</a:t>
            </a:r>
            <a:endParaRPr/>
          </a:p>
        </p:txBody>
      </p:sp>
      <p:sp>
        <p:nvSpPr>
          <p:cNvPr id="313" name="Google Shape;313;p3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314" name="Google Shape;314;p39"/>
          <p:cNvPicPr preferRelativeResize="0"/>
          <p:nvPr/>
        </p:nvPicPr>
        <p:blipFill>
          <a:blip r:embed="rId3">
            <a:alphaModFix/>
          </a:blip>
          <a:stretch>
            <a:fillRect/>
          </a:stretch>
        </p:blipFill>
        <p:spPr>
          <a:xfrm>
            <a:off x="336425" y="4112400"/>
            <a:ext cx="11253350" cy="2456174"/>
          </a:xfrm>
          <a:prstGeom prst="rect">
            <a:avLst/>
          </a:prstGeom>
          <a:noFill/>
          <a:ln>
            <a:noFill/>
          </a:ln>
        </p:spPr>
      </p:pic>
      <p:sp>
        <p:nvSpPr>
          <p:cNvPr id="315" name="Google Shape;315;p39"/>
          <p:cNvSpPr txBox="1"/>
          <p:nvPr/>
        </p:nvSpPr>
        <p:spPr>
          <a:xfrm>
            <a:off x="168150" y="2228400"/>
            <a:ext cx="11855700" cy="1884000"/>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sz="2400">
                <a:solidFill>
                  <a:schemeClr val="accent1"/>
                </a:solidFill>
              </a:rPr>
              <a:t>ViT, Q-Former as the modal connector, Flan-T5-XL as the language module </a:t>
            </a:r>
            <a:endParaRPr sz="240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sz="2400">
                <a:solidFill>
                  <a:schemeClr val="accent1"/>
                </a:solidFill>
              </a:rPr>
              <a:t>Video inputs: 16 frames/video, 224x224 resolution.</a:t>
            </a:r>
            <a:endParaRPr sz="240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sz="2400">
                <a:solidFill>
                  <a:schemeClr val="accent1"/>
                </a:solidFill>
              </a:rPr>
              <a:t>Query embeddings were concatenated before being fed into the language module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p:nvPr/>
        </p:nvSpPr>
        <p:spPr>
          <a:xfrm>
            <a:off x="226375" y="2365650"/>
            <a:ext cx="11115300" cy="1791600"/>
          </a:xfrm>
          <a:prstGeom prst="rect">
            <a:avLst/>
          </a:prstGeom>
          <a:noFill/>
          <a:ln>
            <a:noFill/>
          </a:ln>
        </p:spPr>
        <p:txBody>
          <a:bodyPr spcFirstLastPara="1" wrap="square" lIns="91425" tIns="45700" rIns="91425" bIns="45700" anchor="t" anchorCtr="0">
            <a:spAutoFit/>
          </a:bodyPr>
          <a:lstStyle/>
          <a:p>
            <a:pPr marL="868680" lvl="0" indent="0" algn="ctr" rtl="0">
              <a:lnSpc>
                <a:spcPct val="120000"/>
              </a:lnSpc>
              <a:spcBef>
                <a:spcPts val="0"/>
              </a:spcBef>
              <a:spcAft>
                <a:spcPts val="0"/>
              </a:spcAft>
              <a:buSzPts val="1100"/>
              <a:buNone/>
            </a:pPr>
            <a:r>
              <a:rPr lang="en-US" sz="2400" i="1">
                <a:solidFill>
                  <a:schemeClr val="accent1"/>
                </a:solidFill>
              </a:rPr>
              <a:t>Fine-tune InstructBLIP model on MSR-VTT-Caption dataset,</a:t>
            </a:r>
            <a:endParaRPr sz="2400" i="1">
              <a:solidFill>
                <a:schemeClr val="accent1"/>
              </a:solidFill>
            </a:endParaRPr>
          </a:p>
          <a:p>
            <a:pPr marL="868680" lvl="0" indent="0" algn="ctr" rtl="0">
              <a:lnSpc>
                <a:spcPct val="120000"/>
              </a:lnSpc>
              <a:spcBef>
                <a:spcPts val="0"/>
              </a:spcBef>
              <a:spcAft>
                <a:spcPts val="0"/>
              </a:spcAft>
              <a:buClr>
                <a:schemeClr val="dk1"/>
              </a:buClr>
              <a:buSzPts val="1100"/>
              <a:buFont typeface="Arial"/>
              <a:buNone/>
            </a:pPr>
            <a:r>
              <a:rPr lang="en-US" sz="2400" i="1">
                <a:solidFill>
                  <a:schemeClr val="accent1"/>
                </a:solidFill>
              </a:rPr>
              <a:t>while 1)freezing ViT 2)Q-Former Only 3) Post-Training with Reinforcement Learning</a:t>
            </a:r>
            <a:endParaRPr sz="2400" i="1">
              <a:solidFill>
                <a:schemeClr val="accent1"/>
              </a:solidFill>
            </a:endParaRPr>
          </a:p>
          <a:p>
            <a:pPr marL="868680" marR="0" lvl="2" indent="0" algn="ctr" rtl="0">
              <a:lnSpc>
                <a:spcPct val="120000"/>
              </a:lnSpc>
              <a:spcBef>
                <a:spcPts val="0"/>
              </a:spcBef>
              <a:spcAft>
                <a:spcPts val="0"/>
              </a:spcAft>
              <a:buNone/>
            </a:pPr>
            <a:endParaRPr sz="2400" i="1">
              <a:solidFill>
                <a:schemeClr val="accent1"/>
              </a:solidFill>
            </a:endParaRPr>
          </a:p>
        </p:txBody>
      </p:sp>
      <p:sp>
        <p:nvSpPr>
          <p:cNvPr id="286" name="Google Shape;286;p36"/>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Optimal</a:t>
            </a:r>
            <a:r>
              <a:rPr lang="zh-CN" altLang="en-US" dirty="0"/>
              <a:t> </a:t>
            </a:r>
            <a:r>
              <a:rPr lang="en-US" altLang="zh-CN" dirty="0"/>
              <a:t>Configuration</a:t>
            </a:r>
            <a:r>
              <a:rPr lang="zh-CN" altLang="en-US" dirty="0"/>
              <a:t> </a:t>
            </a:r>
            <a:r>
              <a:rPr lang="en-US" altLang="zh-CN" dirty="0"/>
              <a:t>Summary</a:t>
            </a:r>
            <a:endParaRPr dirty="0"/>
          </a:p>
        </p:txBody>
      </p:sp>
      <p:sp>
        <p:nvSpPr>
          <p:cNvPr id="287" name="Google Shape;287;p3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88" name="Google Shape;288;p36"/>
          <p:cNvPicPr preferRelativeResize="0"/>
          <p:nvPr/>
        </p:nvPicPr>
        <p:blipFill>
          <a:blip r:embed="rId3">
            <a:alphaModFix/>
          </a:blip>
          <a:stretch>
            <a:fillRect/>
          </a:stretch>
        </p:blipFill>
        <p:spPr>
          <a:xfrm>
            <a:off x="336425" y="4401825"/>
            <a:ext cx="11253350" cy="2456174"/>
          </a:xfrm>
          <a:prstGeom prst="rect">
            <a:avLst/>
          </a:prstGeom>
          <a:noFill/>
          <a:ln>
            <a:noFill/>
          </a:ln>
        </p:spPr>
      </p:pic>
      <p:sp>
        <p:nvSpPr>
          <p:cNvPr id="289" name="Google Shape;289;p36"/>
          <p:cNvSpPr/>
          <p:nvPr/>
        </p:nvSpPr>
        <p:spPr>
          <a:xfrm>
            <a:off x="10067400" y="4610375"/>
            <a:ext cx="1433150" cy="663650"/>
          </a:xfrm>
          <a:prstGeom prst="flowChartProcess">
            <a:avLst/>
          </a:prstGeom>
          <a:noFill/>
          <a:ln w="2857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rtmouth">
  <a:themeElements>
    <a:clrScheme name="Custom 4">
      <a:dk1>
        <a:srgbClr val="000000"/>
      </a:dk1>
      <a:lt1>
        <a:srgbClr val="FFFFFF"/>
      </a:lt1>
      <a:dk2>
        <a:srgbClr val="797979"/>
      </a:dk2>
      <a:lt2>
        <a:srgbClr val="D9D9D9"/>
      </a:lt2>
      <a:accent1>
        <a:srgbClr val="00693E"/>
      </a:accent1>
      <a:accent2>
        <a:srgbClr val="12312B"/>
      </a:accent2>
      <a:accent3>
        <a:srgbClr val="C3DD88"/>
      </a:accent3>
      <a:accent4>
        <a:srgbClr val="6EAA8D"/>
      </a:accent4>
      <a:accent5>
        <a:srgbClr val="797979"/>
      </a:accent5>
      <a:accent6>
        <a:srgbClr val="EBF3EF"/>
      </a:accent6>
      <a:hlink>
        <a:srgbClr val="00693E"/>
      </a:hlink>
      <a:folHlink>
        <a:srgbClr val="12312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952</Words>
  <Application>Microsoft Macintosh PowerPoint</Application>
  <PresentationFormat>Widescreen</PresentationFormat>
  <Paragraphs>123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Roboto</vt:lpstr>
      <vt:lpstr>Cambria Math</vt:lpstr>
      <vt:lpstr>Calibri</vt:lpstr>
      <vt:lpstr>Dartmouth</vt:lpstr>
      <vt:lpstr>Pretrained Image-Text Models are Secretly Video Captioners</vt:lpstr>
      <vt:lpstr>Recap</vt:lpstr>
      <vt:lpstr>Challenges </vt:lpstr>
      <vt:lpstr>Motivation: Hypothesis </vt:lpstr>
      <vt:lpstr>Question</vt:lpstr>
      <vt:lpstr>Hypothesis Test on Video</vt:lpstr>
      <vt:lpstr>RL Post-training Pipeline</vt:lpstr>
      <vt:lpstr>Model Architecture</vt:lpstr>
      <vt:lpstr>Optimal Configuration Summary</vt:lpstr>
      <vt:lpstr>Data Setup</vt:lpstr>
      <vt:lpstr>We achieved 2nd best against SoTA video captioners</vt:lpstr>
      <vt:lpstr>Key Findings</vt:lpstr>
      <vt:lpstr>Key Findings</vt:lpstr>
      <vt:lpstr>Key Findings</vt:lpstr>
      <vt:lpstr>Key Findings</vt:lpstr>
      <vt:lpstr>Key Findings</vt:lpstr>
      <vt:lpstr>Key Findings</vt:lpstr>
      <vt:lpstr>Key Findings</vt:lpstr>
      <vt:lpstr>Qualitative Comparison: InstructBLIP v.s. Ours</vt:lpstr>
      <vt:lpstr>Qualitative Comparison: InstructBLIP v.s. Ours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Pretrained Image-Text Models are Secretly Video Captioners</dc:title>
  <cp:lastModifiedBy>Chunhui Zhang</cp:lastModifiedBy>
  <cp:revision>7</cp:revision>
  <dcterms:modified xsi:type="dcterms:W3CDTF">2025-04-30T03:08:42Z</dcterms:modified>
</cp:coreProperties>
</file>